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Default Extension="mp4" ContentType="video/mp4"/>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2"/>
    <p:sldMasterId id="2147483674" r:id="rId3"/>
  </p:sldMasterIdLst>
  <p:notesMasterIdLst>
    <p:notesMasterId r:id="rId18"/>
  </p:notesMasterIdLst>
  <p:sldIdLst>
    <p:sldId id="257" r:id="rId4"/>
    <p:sldId id="259" r:id="rId5"/>
    <p:sldId id="270" r:id="rId6"/>
    <p:sldId id="273" r:id="rId7"/>
    <p:sldId id="272" r:id="rId8"/>
    <p:sldId id="275" r:id="rId9"/>
    <p:sldId id="274" r:id="rId10"/>
    <p:sldId id="271" r:id="rId11"/>
    <p:sldId id="276" r:id="rId12"/>
    <p:sldId id="258" r:id="rId13"/>
    <p:sldId id="277" r:id="rId14"/>
    <p:sldId id="278" r:id="rId15"/>
    <p:sldId id="265" r:id="rId16"/>
    <p:sldId id="268"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632" autoAdjust="0"/>
    <p:restoredTop sz="94660"/>
  </p:normalViewPr>
  <p:slideViewPr>
    <p:cSldViewPr>
      <p:cViewPr varScale="1">
        <p:scale>
          <a:sx n="70" d="100"/>
          <a:sy n="70" d="100"/>
        </p:scale>
        <p:origin x="1422"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notesMaster" Target="notesMasters/notesMaster1.xml"/><Relationship Id="rId3" Type="http://schemas.openxmlformats.org/officeDocument/2006/relationships/slideMaster" Target="slideMasters/slideMaster2.xml"/><Relationship Id="rId21"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1.xml"/><Relationship Id="rId16" Type="http://schemas.openxmlformats.org/officeDocument/2006/relationships/slide" Target="slides/slide13.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039956C-1727-44B4-AC11-69081DDDEDF8}" type="datetimeFigureOut">
              <a:rPr lang="en-US" smtClean="0"/>
              <a:t>6/7/2017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FA500F7-EE76-48C8-9A19-4444F2A51A5D}" type="slidenum">
              <a:rPr lang="en-US" smtClean="0"/>
              <a:t>‹Nr.›</a:t>
            </a:fld>
            <a:endParaRPr lang="en-US"/>
          </a:p>
        </p:txBody>
      </p:sp>
    </p:spTree>
    <p:extLst>
      <p:ext uri="{BB962C8B-B14F-4D97-AF65-F5344CB8AC3E}">
        <p14:creationId xmlns:p14="http://schemas.microsoft.com/office/powerpoint/2010/main" val="3905811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pPr algn="r" defTabSz="914400">
              <a:buNone/>
            </a:pPr>
            <a:fld id="{81331B57-0BE5-4F82-AA58-76F53EFF3ADA}" type="datetime8">
              <a:rPr lang="en-US" sz="1200" b="0" i="0">
                <a:latin typeface="Calibri"/>
                <a:ea typeface="+mn-ea"/>
                <a:cs typeface="+mn-cs"/>
              </a:rPr>
              <a:t>6/7/2017 10:22 AM</a:t>
            </a:fld>
            <a:endParaRPr lang="en-US" sz="1200" b="0" i="0">
              <a:latin typeface="Calibri"/>
              <a:ea typeface="+mn-ea"/>
              <a:cs typeface="+mn-cs"/>
            </a:endParaRPr>
          </a:p>
        </p:txBody>
      </p:sp>
      <p:sp>
        <p:nvSpPr>
          <p:cNvPr id="6" name="Footer Placeholder 5"/>
          <p:cNvSpPr>
            <a:spLocks noGrp="1"/>
          </p:cNvSpPr>
          <p:nvPr>
            <p:ph type="ftr" sz="quarter" idx="12"/>
          </p:nvPr>
        </p:nvSpPr>
        <p:spPr>
          <a:xfrm>
            <a:off x="0" y="8685213"/>
            <a:ext cx="6172200" cy="457200"/>
          </a:xfrm>
        </p:spPr>
        <p:txBody>
          <a:bodyPr/>
          <a:lstStyle/>
          <a:p>
            <a:pPr algn="l" defTabSz="914400">
              <a:buNone/>
            </a:pPr>
            <a:r>
              <a:rPr lang="en-US" sz="500" b="0" i="0">
                <a:solidFill>
                  <a:srgbClr val="000000"/>
                </a:solidFill>
                <a:latin typeface="Trebuchet MS"/>
                <a:ea typeface="+mn-ea"/>
                <a:cs typeface="+mn-cs"/>
              </a:rPr>
              <a:t>© 2007 Microsoft Corporation. Alle Rechte vorbehalten. Microsoft, Windows, Windows Vista und andere Produktnamen sind möglicherweise eingetragene Marken oder Marken in den USA und/oder anderen Ländern/Regionen.</a:t>
            </a:r>
          </a:p>
          <a:p>
            <a:pPr algn="l" defTabSz="914400">
              <a:buNone/>
            </a:pPr>
            <a:r>
              <a:rPr lang="en-US" sz="500" b="0" i="0">
                <a:solidFill>
                  <a:srgbClr val="000000"/>
                </a:solidFill>
                <a:latin typeface="Trebuchet MS"/>
                <a:ea typeface="+mn-ea"/>
                <a:cs typeface="+mn-cs"/>
              </a:rPr>
              <a:t>Diese Angaben dienen nur zu Informationszwecken und entsprechen dem aktuellen Sachstand der Microsoft Corporation zum Erstellungsdatum dieser Präsentation.  Da Microsoft auf die sich ständig ändernden Marktanforderungen reagieren muss, sollten die Angaben nicht als Verpflichtung seitens Microsoft angesehen werden, und Microsoft übernimmt keine Garantie für die Genauigkeit der Angaben nach dem Datum dieser Präsentation.  </a:t>
            </a:r>
            <a:br>
              <a:rPr lang="en-US" sz="500" b="0" i="0">
                <a:solidFill>
                  <a:srgbClr val="000000"/>
                </a:solidFill>
                <a:latin typeface="Trebuchet MS"/>
                <a:ea typeface="+mn-ea"/>
                <a:cs typeface="+mn-cs"/>
              </a:rPr>
            </a:br>
            <a:r>
              <a:rPr lang="en-US" sz="500" b="0" i="0">
                <a:solidFill>
                  <a:srgbClr val="000000"/>
                </a:solidFill>
                <a:latin typeface="Trebuchet MS"/>
                <a:ea typeface="+mn-ea"/>
                <a:cs typeface="+mn-cs"/>
              </a:rPr>
              <a:t>MICROSOFT MAKES NO WARRANTIES, EXPRESS, IMPLIED OR STATUTORY, AS TO THE INFORMATION IN THIS PRESENTATION.</a:t>
            </a:r>
          </a:p>
          <a:p>
            <a:pPr algn="l" defTabSz="914400">
              <a:buNone/>
            </a:pPr>
            <a:endParaRPr lang="en-US" sz="500" dirty="0" smtClean="0">
              <a:latin typeface="Trebuchet MS"/>
            </a:endParaRPr>
          </a:p>
        </p:txBody>
      </p:sp>
      <p:sp>
        <p:nvSpPr>
          <p:cNvPr id="7" name="Slide Number Placeholder 6"/>
          <p:cNvSpPr>
            <a:spLocks noGrp="1"/>
          </p:cNvSpPr>
          <p:nvPr>
            <p:ph type="sldNum" sz="quarter" idx="13"/>
          </p:nvPr>
        </p:nvSpPr>
        <p:spPr>
          <a:xfrm>
            <a:off x="6172199" y="8685213"/>
            <a:ext cx="684213" cy="457200"/>
          </a:xfrm>
        </p:spPr>
        <p:txBody>
          <a:bodyPr/>
          <a:lstStyle/>
          <a:p>
            <a:pPr algn="r" defTabSz="914400">
              <a:buNone/>
            </a:pPr>
            <a:fld id="{EC87E0CF-87F6-4B58-B8B8-DCAB2DAAF3CA}" type="slidenum">
              <a:rPr lang="en-US" sz="1200" b="0" i="0">
                <a:latin typeface="Calibri"/>
                <a:ea typeface="+mn-ea"/>
                <a:cs typeface="+mn-cs"/>
              </a:rPr>
              <a:t>1</a:t>
            </a:fld>
            <a:endParaRPr lang="en-US" sz="1200" b="0" i="0">
              <a:latin typeface="Calibri"/>
              <a:ea typeface="+mn-ea"/>
              <a:cs typeface="+mn-cs"/>
            </a:endParaRPr>
          </a:p>
        </p:txBody>
      </p:sp>
    </p:spTree>
    <p:extLst>
      <p:ext uri="{BB962C8B-B14F-4D97-AF65-F5344CB8AC3E}">
        <p14:creationId xmlns:p14="http://schemas.microsoft.com/office/powerpoint/2010/main" val="10838897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pPr algn="r" defTabSz="914400">
              <a:buNone/>
            </a:pPr>
            <a:fld id="{81331B57-0BE5-4F82-AA58-76F53EFF3ADA}" type="datetime8">
              <a:rPr lang="en-US" sz="1200" b="0" i="0">
                <a:latin typeface="Calibri"/>
                <a:ea typeface="+mn-ea"/>
                <a:cs typeface="+mn-cs"/>
              </a:rPr>
              <a:t>6/7/2017 10:22 AM</a:t>
            </a:fld>
            <a:endParaRPr lang="en-US" sz="1200" b="0" i="0">
              <a:latin typeface="Calibri"/>
              <a:ea typeface="+mn-ea"/>
              <a:cs typeface="+mn-cs"/>
            </a:endParaRPr>
          </a:p>
        </p:txBody>
      </p:sp>
      <p:sp>
        <p:nvSpPr>
          <p:cNvPr id="6" name="Footer Placeholder 5"/>
          <p:cNvSpPr>
            <a:spLocks noGrp="1"/>
          </p:cNvSpPr>
          <p:nvPr>
            <p:ph type="ftr" sz="quarter" idx="12"/>
          </p:nvPr>
        </p:nvSpPr>
        <p:spPr/>
        <p:txBody>
          <a:bodyPr/>
          <a:lstStyle/>
          <a:p>
            <a:pPr algn="l" defTabSz="914400">
              <a:buNone/>
            </a:pPr>
            <a:r>
              <a:rPr lang="en-US" sz="1200" b="0" i="0">
                <a:solidFill>
                  <a:srgbClr val="000000"/>
                </a:solidFill>
                <a:latin typeface="Trebuchet MS"/>
                <a:ea typeface="+mn-ea"/>
                <a:cs typeface="+mn-cs"/>
              </a:rPr>
              <a:t>© 2007 Microsoft Corporation. Alle Rechte vorbehalten. Microsoft, Windows, Windows Vista und andere Produktnamen sind möglicherweise eingetragene Marken oder Marken in den USA und/oder anderen Ländern/Regionen.</a:t>
            </a:r>
          </a:p>
          <a:p>
            <a:pPr algn="l" defTabSz="914400">
              <a:buNone/>
            </a:pPr>
            <a:r>
              <a:rPr lang="en-US" sz="1200" b="0" i="0">
                <a:solidFill>
                  <a:srgbClr val="000000"/>
                </a:solidFill>
                <a:latin typeface="Trebuchet MS"/>
                <a:ea typeface="+mn-ea"/>
                <a:cs typeface="+mn-cs"/>
              </a:rPr>
              <a:t>Diese Angaben dienen nur zu Informationszwecken und entsprechen dem aktuellen Sachstand der Microsoft Corporation zum Erstellungsdatum dieser Präsentation.  Da Microsoft auf die sich ständig ändernden Marktanforderungen reagieren muss, sollten die Angaben nicht als Verpflichtung seitens Microsoft angesehen werden, und Microsoft übernimmt keine Garantie für die Genauigkeit der Angaben nach dem Datum dieser Präsentation.  </a:t>
            </a:r>
            <a:br>
              <a:rPr lang="en-US" sz="1200" b="0" i="0">
                <a:solidFill>
                  <a:srgbClr val="000000"/>
                </a:solidFill>
                <a:latin typeface="Trebuchet MS"/>
                <a:ea typeface="+mn-ea"/>
                <a:cs typeface="+mn-cs"/>
              </a:rPr>
            </a:br>
            <a:r>
              <a:rPr lang="en-US" sz="1200" b="0" i="0">
                <a:solidFill>
                  <a:srgbClr val="000000"/>
                </a:solidFill>
                <a:latin typeface="Trebuchet MS"/>
                <a:ea typeface="+mn-ea"/>
                <a:cs typeface="+mn-cs"/>
              </a:rPr>
              <a:t>MICROSOFT MAKES NO WARRANTIES, EXPRESS, IMPLIED OR STATUTORY, AS TO THE INFORMATION IN THIS PRESENTATION.</a:t>
            </a:r>
          </a:p>
          <a:p>
            <a:pPr algn="l" defTabSz="914400">
              <a:buNone/>
            </a:pPr>
            <a:endParaRPr lang="en-US" dirty="0" smtClean="0">
              <a:latin typeface="Trebuchet MS"/>
            </a:endParaRPr>
          </a:p>
        </p:txBody>
      </p:sp>
      <p:sp>
        <p:nvSpPr>
          <p:cNvPr id="7" name="Slide Number Placeholder 6"/>
          <p:cNvSpPr>
            <a:spLocks noGrp="1"/>
          </p:cNvSpPr>
          <p:nvPr>
            <p:ph type="sldNum" sz="quarter" idx="13"/>
          </p:nvPr>
        </p:nvSpPr>
        <p:spPr/>
        <p:txBody>
          <a:bodyPr/>
          <a:lstStyle/>
          <a:p>
            <a:pPr algn="r" defTabSz="914400">
              <a:buNone/>
            </a:pPr>
            <a:fld id="{EC87E0CF-87F6-4B58-B8B8-DCAB2DAAF3CA}" type="slidenum">
              <a:rPr lang="en-US" sz="1200" b="0" i="0">
                <a:latin typeface="Calibri"/>
                <a:ea typeface="+mn-ea"/>
                <a:cs typeface="+mn-cs"/>
              </a:rPr>
              <a:t>11</a:t>
            </a:fld>
            <a:endParaRPr lang="en-US" sz="1200" b="0" i="0">
              <a:latin typeface="Calibri"/>
              <a:ea typeface="+mn-ea"/>
              <a:cs typeface="+mn-cs"/>
            </a:endParaRPr>
          </a:p>
        </p:txBody>
      </p:sp>
    </p:spTree>
    <p:extLst>
      <p:ext uri="{BB962C8B-B14F-4D97-AF65-F5344CB8AC3E}">
        <p14:creationId xmlns:p14="http://schemas.microsoft.com/office/powerpoint/2010/main" val="31164869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pPr algn="r" defTabSz="914400">
              <a:buNone/>
            </a:pPr>
            <a:fld id="{81331B57-0BE5-4F82-AA58-76F53EFF3ADA}" type="datetime8">
              <a:rPr lang="en-US" sz="1200" b="0" i="0">
                <a:latin typeface="Calibri"/>
                <a:ea typeface="+mn-ea"/>
                <a:cs typeface="+mn-cs"/>
              </a:rPr>
              <a:t>6/7/2017 10:22 AM</a:t>
            </a:fld>
            <a:endParaRPr lang="en-US" sz="1200" b="0" i="0">
              <a:latin typeface="Calibri"/>
              <a:ea typeface="+mn-ea"/>
              <a:cs typeface="+mn-cs"/>
            </a:endParaRPr>
          </a:p>
        </p:txBody>
      </p:sp>
      <p:sp>
        <p:nvSpPr>
          <p:cNvPr id="6" name="Footer Placeholder 5"/>
          <p:cNvSpPr>
            <a:spLocks noGrp="1"/>
          </p:cNvSpPr>
          <p:nvPr>
            <p:ph type="ftr" sz="quarter" idx="12"/>
          </p:nvPr>
        </p:nvSpPr>
        <p:spPr/>
        <p:txBody>
          <a:bodyPr/>
          <a:lstStyle/>
          <a:p>
            <a:pPr algn="l" defTabSz="914400">
              <a:buNone/>
            </a:pPr>
            <a:r>
              <a:rPr lang="en-US" sz="1200" b="0" i="0">
                <a:solidFill>
                  <a:srgbClr val="000000"/>
                </a:solidFill>
                <a:latin typeface="Trebuchet MS"/>
                <a:ea typeface="+mn-ea"/>
                <a:cs typeface="+mn-cs"/>
              </a:rPr>
              <a:t>© 2007 Microsoft Corporation. Alle Rechte vorbehalten. Microsoft, Windows, Windows Vista und andere Produktnamen sind möglicherweise eingetragene Marken oder Marken in den USA und/oder anderen Ländern/Regionen.</a:t>
            </a:r>
          </a:p>
          <a:p>
            <a:pPr algn="l" defTabSz="914400">
              <a:buNone/>
            </a:pPr>
            <a:r>
              <a:rPr lang="en-US" sz="1200" b="0" i="0">
                <a:solidFill>
                  <a:srgbClr val="000000"/>
                </a:solidFill>
                <a:latin typeface="Trebuchet MS"/>
                <a:ea typeface="+mn-ea"/>
                <a:cs typeface="+mn-cs"/>
              </a:rPr>
              <a:t>Diese Angaben dienen nur zu Informationszwecken und entsprechen dem aktuellen Sachstand der Microsoft Corporation zum Erstellungsdatum dieser Präsentation.  Da Microsoft auf die sich ständig ändernden Marktanforderungen reagieren muss, sollten die Angaben nicht als Verpflichtung seitens Microsoft angesehen werden, und Microsoft übernimmt keine Garantie für die Genauigkeit der Angaben nach dem Datum dieser Präsentation.  </a:t>
            </a:r>
            <a:br>
              <a:rPr lang="en-US" sz="1200" b="0" i="0">
                <a:solidFill>
                  <a:srgbClr val="000000"/>
                </a:solidFill>
                <a:latin typeface="Trebuchet MS"/>
                <a:ea typeface="+mn-ea"/>
                <a:cs typeface="+mn-cs"/>
              </a:rPr>
            </a:br>
            <a:r>
              <a:rPr lang="en-US" sz="1200" b="0" i="0">
                <a:solidFill>
                  <a:srgbClr val="000000"/>
                </a:solidFill>
                <a:latin typeface="Trebuchet MS"/>
                <a:ea typeface="+mn-ea"/>
                <a:cs typeface="+mn-cs"/>
              </a:rPr>
              <a:t>MICROSOFT MAKES NO WARRANTIES, EXPRESS, IMPLIED OR STATUTORY, AS TO THE INFORMATION IN THIS PRESENTATION.</a:t>
            </a:r>
          </a:p>
          <a:p>
            <a:pPr algn="l" defTabSz="914400">
              <a:buNone/>
            </a:pPr>
            <a:endParaRPr lang="en-US" dirty="0" smtClean="0">
              <a:latin typeface="Trebuchet MS"/>
            </a:endParaRPr>
          </a:p>
        </p:txBody>
      </p:sp>
      <p:sp>
        <p:nvSpPr>
          <p:cNvPr id="7" name="Slide Number Placeholder 6"/>
          <p:cNvSpPr>
            <a:spLocks noGrp="1"/>
          </p:cNvSpPr>
          <p:nvPr>
            <p:ph type="sldNum" sz="quarter" idx="13"/>
          </p:nvPr>
        </p:nvSpPr>
        <p:spPr/>
        <p:txBody>
          <a:bodyPr/>
          <a:lstStyle/>
          <a:p>
            <a:pPr algn="r" defTabSz="914400">
              <a:buNone/>
            </a:pPr>
            <a:fld id="{EC87E0CF-87F6-4B58-B8B8-DCAB2DAAF3CA}" type="slidenum">
              <a:rPr lang="en-US" sz="1200" b="0" i="0">
                <a:latin typeface="Calibri"/>
                <a:ea typeface="+mn-ea"/>
                <a:cs typeface="+mn-cs"/>
              </a:rPr>
              <a:t>12</a:t>
            </a:fld>
            <a:endParaRPr lang="en-US" sz="1200" b="0" i="0">
              <a:latin typeface="Calibri"/>
              <a:ea typeface="+mn-ea"/>
              <a:cs typeface="+mn-cs"/>
            </a:endParaRPr>
          </a:p>
        </p:txBody>
      </p:sp>
    </p:spTree>
    <p:extLst>
      <p:ext uri="{BB962C8B-B14F-4D97-AF65-F5344CB8AC3E}">
        <p14:creationId xmlns:p14="http://schemas.microsoft.com/office/powerpoint/2010/main" val="3495926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pPr algn="r" defTabSz="914400">
              <a:buNone/>
            </a:pPr>
            <a:fld id="{81331B57-0BE5-4F82-AA58-76F53EFF3ADA}" type="datetime8">
              <a:rPr lang="en-US" sz="1200" b="0" i="0">
                <a:latin typeface="Calibri"/>
                <a:ea typeface="+mn-ea"/>
                <a:cs typeface="+mn-cs"/>
              </a:rPr>
              <a:t>6/7/2017 10:22 AM</a:t>
            </a:fld>
            <a:endParaRPr lang="en-US" sz="1200" b="0" i="0">
              <a:latin typeface="Calibri"/>
              <a:ea typeface="+mn-ea"/>
              <a:cs typeface="+mn-cs"/>
            </a:endParaRPr>
          </a:p>
        </p:txBody>
      </p:sp>
      <p:sp>
        <p:nvSpPr>
          <p:cNvPr id="6" name="Footer Placeholder 5"/>
          <p:cNvSpPr>
            <a:spLocks noGrp="1"/>
          </p:cNvSpPr>
          <p:nvPr>
            <p:ph type="ftr" sz="quarter" idx="12"/>
          </p:nvPr>
        </p:nvSpPr>
        <p:spPr/>
        <p:txBody>
          <a:bodyPr/>
          <a:lstStyle/>
          <a:p>
            <a:pPr algn="l" defTabSz="914400">
              <a:buNone/>
            </a:pPr>
            <a:r>
              <a:rPr lang="en-US" sz="1200" b="0" i="0">
                <a:solidFill>
                  <a:srgbClr val="000000"/>
                </a:solidFill>
                <a:latin typeface="Trebuchet MS"/>
                <a:ea typeface="+mn-ea"/>
                <a:cs typeface="+mn-cs"/>
              </a:rPr>
              <a:t>© 2007 Microsoft Corporation. Alle Rechte vorbehalten. Microsoft, Windows, Windows Vista und andere Produktnamen sind möglicherweise eingetragene Marken oder Marken in den USA und/oder anderen Ländern/Regionen.</a:t>
            </a:r>
          </a:p>
          <a:p>
            <a:pPr algn="l" defTabSz="914400">
              <a:buNone/>
            </a:pPr>
            <a:r>
              <a:rPr lang="en-US" sz="1200" b="0" i="0">
                <a:solidFill>
                  <a:srgbClr val="000000"/>
                </a:solidFill>
                <a:latin typeface="Trebuchet MS"/>
                <a:ea typeface="+mn-ea"/>
                <a:cs typeface="+mn-cs"/>
              </a:rPr>
              <a:t>Diese Angaben dienen nur zu Informationszwecken und entsprechen dem aktuellen Sachstand der Microsoft Corporation zum Erstellungsdatum dieser Präsentation.  Da Microsoft auf die sich ständig ändernden Marktanforderungen reagieren muss, sollten die Angaben nicht als Verpflichtung seitens Microsoft angesehen werden, und Microsoft übernimmt keine Garantie für die Genauigkeit der Angaben nach dem Datum dieser Präsentation.  </a:t>
            </a:r>
            <a:br>
              <a:rPr lang="en-US" sz="1200" b="0" i="0">
                <a:solidFill>
                  <a:srgbClr val="000000"/>
                </a:solidFill>
                <a:latin typeface="Trebuchet MS"/>
                <a:ea typeface="+mn-ea"/>
                <a:cs typeface="+mn-cs"/>
              </a:rPr>
            </a:br>
            <a:r>
              <a:rPr lang="en-US" sz="1200" b="0" i="0">
                <a:solidFill>
                  <a:srgbClr val="000000"/>
                </a:solidFill>
                <a:latin typeface="Trebuchet MS"/>
                <a:ea typeface="+mn-ea"/>
                <a:cs typeface="+mn-cs"/>
              </a:rPr>
              <a:t>MICROSOFT MAKES NO WARRANTIES, EXPRESS, IMPLIED OR STATUTORY, AS TO THE INFORMATION IN THIS PRESENTATION.</a:t>
            </a:r>
          </a:p>
          <a:p>
            <a:pPr algn="l" defTabSz="914400">
              <a:buNone/>
            </a:pPr>
            <a:endParaRPr lang="en-US" dirty="0" smtClean="0">
              <a:latin typeface="Trebuchet MS"/>
            </a:endParaRPr>
          </a:p>
        </p:txBody>
      </p:sp>
      <p:sp>
        <p:nvSpPr>
          <p:cNvPr id="7" name="Slide Number Placeholder 6"/>
          <p:cNvSpPr>
            <a:spLocks noGrp="1"/>
          </p:cNvSpPr>
          <p:nvPr>
            <p:ph type="sldNum" sz="quarter" idx="13"/>
          </p:nvPr>
        </p:nvSpPr>
        <p:spPr/>
        <p:txBody>
          <a:bodyPr/>
          <a:lstStyle/>
          <a:p>
            <a:pPr algn="r" defTabSz="914400">
              <a:buNone/>
            </a:pPr>
            <a:fld id="{EC87E0CF-87F6-4B58-B8B8-DCAB2DAAF3CA}" type="slidenum">
              <a:rPr lang="en-US" sz="1200" b="0" i="0">
                <a:latin typeface="Calibri"/>
                <a:ea typeface="+mn-ea"/>
                <a:cs typeface="+mn-cs"/>
              </a:rPr>
              <a:t>13</a:t>
            </a:fld>
            <a:endParaRPr lang="en-US" sz="1200" b="0" i="0">
              <a:latin typeface="Calibri"/>
              <a:ea typeface="+mn-ea"/>
              <a:cs typeface="+mn-cs"/>
            </a:endParaRPr>
          </a:p>
        </p:txBody>
      </p:sp>
    </p:spTree>
    <p:extLst>
      <p:ext uri="{BB962C8B-B14F-4D97-AF65-F5344CB8AC3E}">
        <p14:creationId xmlns:p14="http://schemas.microsoft.com/office/powerpoint/2010/main" val="32867946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pPr algn="r" defTabSz="914400">
              <a:buNone/>
            </a:pPr>
            <a:fld id="{81331B57-0BE5-4F82-AA58-76F53EFF3ADA}" type="datetime8">
              <a:rPr lang="en-US" sz="1200" b="0" i="0">
                <a:latin typeface="Calibri"/>
                <a:ea typeface="+mn-ea"/>
                <a:cs typeface="+mn-cs"/>
              </a:rPr>
              <a:t>6/7/2017 10:22 AM</a:t>
            </a:fld>
            <a:endParaRPr lang="en-US" sz="1200" b="0" i="0">
              <a:latin typeface="Calibri"/>
              <a:ea typeface="+mn-ea"/>
              <a:cs typeface="+mn-cs"/>
            </a:endParaRPr>
          </a:p>
        </p:txBody>
      </p:sp>
      <p:sp>
        <p:nvSpPr>
          <p:cNvPr id="6" name="Footer Placeholder 5"/>
          <p:cNvSpPr>
            <a:spLocks noGrp="1"/>
          </p:cNvSpPr>
          <p:nvPr>
            <p:ph type="ftr" sz="quarter" idx="12"/>
          </p:nvPr>
        </p:nvSpPr>
        <p:spPr/>
        <p:txBody>
          <a:bodyPr/>
          <a:lstStyle/>
          <a:p>
            <a:pPr algn="l" defTabSz="914400">
              <a:buNone/>
            </a:pPr>
            <a:r>
              <a:rPr lang="en-US" sz="1200" b="0" i="0">
                <a:solidFill>
                  <a:srgbClr val="000000"/>
                </a:solidFill>
                <a:latin typeface="Trebuchet MS"/>
                <a:ea typeface="+mn-ea"/>
                <a:cs typeface="+mn-cs"/>
              </a:rPr>
              <a:t>© 2007 Microsoft Corporation. Alle Rechte vorbehalten. Microsoft, Windows, Windows Vista und andere Produktnamen sind möglicherweise eingetragene Marken oder Marken in den USA und/oder anderen Ländern/Regionen.</a:t>
            </a:r>
          </a:p>
          <a:p>
            <a:pPr algn="l" defTabSz="914400">
              <a:buNone/>
            </a:pPr>
            <a:r>
              <a:rPr lang="en-US" sz="1200" b="0" i="0">
                <a:solidFill>
                  <a:srgbClr val="000000"/>
                </a:solidFill>
                <a:latin typeface="Trebuchet MS"/>
                <a:ea typeface="+mn-ea"/>
                <a:cs typeface="+mn-cs"/>
              </a:rPr>
              <a:t>Diese Angaben dienen nur zu Informationszwecken und entsprechen dem aktuellen Sachstand der Microsoft Corporation zum Erstellungsdatum dieser Präsentation.  Da Microsoft auf die sich ständig ändernden Marktanforderungen reagieren muss, sollten die Angaben nicht als Verpflichtung seitens Microsoft angesehen werden, und Microsoft übernimmt keine Garantie für die Genauigkeit der Angaben nach dem Datum dieser Präsentation.  </a:t>
            </a:r>
            <a:br>
              <a:rPr lang="en-US" sz="1200" b="0" i="0">
                <a:solidFill>
                  <a:srgbClr val="000000"/>
                </a:solidFill>
                <a:latin typeface="Trebuchet MS"/>
                <a:ea typeface="+mn-ea"/>
                <a:cs typeface="+mn-cs"/>
              </a:rPr>
            </a:br>
            <a:r>
              <a:rPr lang="en-US" sz="1200" b="0" i="0">
                <a:solidFill>
                  <a:srgbClr val="000000"/>
                </a:solidFill>
                <a:latin typeface="Trebuchet MS"/>
                <a:ea typeface="+mn-ea"/>
                <a:cs typeface="+mn-cs"/>
              </a:rPr>
              <a:t>MICROSOFT MAKES NO WARRANTIES, EXPRESS, IMPLIED OR STATUTORY, AS TO THE INFORMATION IN THIS PRESENTATION.</a:t>
            </a:r>
          </a:p>
          <a:p>
            <a:pPr algn="l" defTabSz="914400">
              <a:buNone/>
            </a:pPr>
            <a:endParaRPr lang="en-US" dirty="0" smtClean="0">
              <a:latin typeface="Trebuchet MS"/>
            </a:endParaRPr>
          </a:p>
        </p:txBody>
      </p:sp>
      <p:sp>
        <p:nvSpPr>
          <p:cNvPr id="7" name="Slide Number Placeholder 6"/>
          <p:cNvSpPr>
            <a:spLocks noGrp="1"/>
          </p:cNvSpPr>
          <p:nvPr>
            <p:ph type="sldNum" sz="quarter" idx="13"/>
          </p:nvPr>
        </p:nvSpPr>
        <p:spPr/>
        <p:txBody>
          <a:bodyPr/>
          <a:lstStyle/>
          <a:p>
            <a:pPr algn="r" defTabSz="914400">
              <a:buNone/>
            </a:pPr>
            <a:fld id="{EC87E0CF-87F6-4B58-B8B8-DCAB2DAAF3CA}" type="slidenum">
              <a:rPr lang="en-US" sz="1200" b="0" i="0">
                <a:latin typeface="Calibri"/>
                <a:ea typeface="+mn-ea"/>
                <a:cs typeface="+mn-cs"/>
              </a:rPr>
              <a:t>14</a:t>
            </a:fld>
            <a:endParaRPr lang="en-US" sz="1200" b="0" i="0">
              <a:latin typeface="Calibri"/>
              <a:ea typeface="+mn-ea"/>
              <a:cs typeface="+mn-cs"/>
            </a:endParaRPr>
          </a:p>
        </p:txBody>
      </p:sp>
    </p:spTree>
    <p:extLst>
      <p:ext uri="{BB962C8B-B14F-4D97-AF65-F5344CB8AC3E}">
        <p14:creationId xmlns:p14="http://schemas.microsoft.com/office/powerpoint/2010/main" val="29293814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pPr algn="r" defTabSz="914400">
              <a:buNone/>
            </a:pPr>
            <a:fld id="{81331B57-0BE5-4F82-AA58-76F53EFF3ADA}" type="datetime8">
              <a:rPr lang="en-US" sz="1200" b="0" i="0">
                <a:latin typeface="Calibri"/>
                <a:ea typeface="+mn-ea"/>
                <a:cs typeface="+mn-cs"/>
              </a:rPr>
              <a:t>6/7/2017 10:22 AM</a:t>
            </a:fld>
            <a:endParaRPr lang="en-US" sz="1200" b="0" i="0">
              <a:latin typeface="Calibri"/>
              <a:ea typeface="+mn-ea"/>
              <a:cs typeface="+mn-cs"/>
            </a:endParaRPr>
          </a:p>
        </p:txBody>
      </p:sp>
      <p:sp>
        <p:nvSpPr>
          <p:cNvPr id="6" name="Footer Placeholder 5"/>
          <p:cNvSpPr>
            <a:spLocks noGrp="1"/>
          </p:cNvSpPr>
          <p:nvPr>
            <p:ph type="ftr" sz="quarter" idx="12"/>
          </p:nvPr>
        </p:nvSpPr>
        <p:spPr/>
        <p:txBody>
          <a:bodyPr/>
          <a:lstStyle/>
          <a:p>
            <a:pPr algn="l" defTabSz="914400">
              <a:buNone/>
            </a:pPr>
            <a:r>
              <a:rPr lang="en-US" sz="1200" b="0" i="0">
                <a:solidFill>
                  <a:srgbClr val="000000"/>
                </a:solidFill>
                <a:latin typeface="Trebuchet MS"/>
                <a:ea typeface="+mn-ea"/>
                <a:cs typeface="+mn-cs"/>
              </a:rPr>
              <a:t>© 2007 Microsoft Corporation. Alle Rechte vorbehalten. Microsoft, Windows, Windows Vista und andere Produktnamen sind möglicherweise eingetragene Marken oder Marken in den USA und/oder anderen Ländern/Regionen.</a:t>
            </a:r>
          </a:p>
          <a:p>
            <a:pPr algn="l" defTabSz="914400">
              <a:buNone/>
            </a:pPr>
            <a:r>
              <a:rPr lang="en-US" sz="1200" b="0" i="0">
                <a:solidFill>
                  <a:srgbClr val="000000"/>
                </a:solidFill>
                <a:latin typeface="Trebuchet MS"/>
                <a:ea typeface="+mn-ea"/>
                <a:cs typeface="+mn-cs"/>
              </a:rPr>
              <a:t>Diese Angaben dienen nur zu Informationszwecken und entsprechen dem aktuellen Sachstand der Microsoft Corporation zum Erstellungsdatum dieser Präsentation.  Da Microsoft auf die sich ständig ändernden Marktanforderungen reagieren muss, sollten die Angaben nicht als Verpflichtung seitens Microsoft angesehen werden, und Microsoft übernimmt keine Garantie für die Genauigkeit der Angaben nach dem Datum dieser Präsentation.  </a:t>
            </a:r>
            <a:br>
              <a:rPr lang="en-US" sz="1200" b="0" i="0">
                <a:solidFill>
                  <a:srgbClr val="000000"/>
                </a:solidFill>
                <a:latin typeface="Trebuchet MS"/>
                <a:ea typeface="+mn-ea"/>
                <a:cs typeface="+mn-cs"/>
              </a:rPr>
            </a:br>
            <a:r>
              <a:rPr lang="en-US" sz="1200" b="0" i="0">
                <a:solidFill>
                  <a:srgbClr val="000000"/>
                </a:solidFill>
                <a:latin typeface="Trebuchet MS"/>
                <a:ea typeface="+mn-ea"/>
                <a:cs typeface="+mn-cs"/>
              </a:rPr>
              <a:t>MICROSOFT MAKES NO WARRANTIES, EXPRESS, IMPLIED OR STATUTORY, AS TO THE INFORMATION IN THIS PRESENTATION.</a:t>
            </a:r>
          </a:p>
          <a:p>
            <a:pPr algn="l" defTabSz="914400">
              <a:buNone/>
            </a:pPr>
            <a:endParaRPr lang="en-US" dirty="0" smtClean="0">
              <a:latin typeface="Trebuchet MS"/>
            </a:endParaRPr>
          </a:p>
        </p:txBody>
      </p:sp>
      <p:sp>
        <p:nvSpPr>
          <p:cNvPr id="7" name="Slide Number Placeholder 6"/>
          <p:cNvSpPr>
            <a:spLocks noGrp="1"/>
          </p:cNvSpPr>
          <p:nvPr>
            <p:ph type="sldNum" sz="quarter" idx="13"/>
          </p:nvPr>
        </p:nvSpPr>
        <p:spPr/>
        <p:txBody>
          <a:bodyPr/>
          <a:lstStyle/>
          <a:p>
            <a:pPr algn="r" defTabSz="914400">
              <a:buNone/>
            </a:pPr>
            <a:fld id="{EC87E0CF-87F6-4B58-B8B8-DCAB2DAAF3CA}" type="slidenum">
              <a:rPr lang="en-US" sz="1200" b="0" i="0">
                <a:latin typeface="Calibri"/>
                <a:ea typeface="+mn-ea"/>
                <a:cs typeface="+mn-cs"/>
              </a:rPr>
              <a:t>2</a:t>
            </a:fld>
            <a:endParaRPr lang="en-US" sz="1200" b="0" i="0">
              <a:latin typeface="Calibri"/>
              <a:ea typeface="+mn-ea"/>
              <a:cs typeface="+mn-cs"/>
            </a:endParaRPr>
          </a:p>
        </p:txBody>
      </p:sp>
    </p:spTree>
    <p:extLst>
      <p:ext uri="{BB962C8B-B14F-4D97-AF65-F5344CB8AC3E}">
        <p14:creationId xmlns:p14="http://schemas.microsoft.com/office/powerpoint/2010/main" val="8178843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pPr algn="r" defTabSz="914400">
              <a:buNone/>
            </a:pPr>
            <a:fld id="{81331B57-0BE5-4F82-AA58-76F53EFF3ADA}" type="datetime8">
              <a:rPr lang="en-US" sz="1200" b="0" i="0">
                <a:latin typeface="Calibri"/>
                <a:ea typeface="+mn-ea"/>
                <a:cs typeface="+mn-cs"/>
              </a:rPr>
              <a:t>6/7/2017 10:22 AM</a:t>
            </a:fld>
            <a:endParaRPr lang="en-US" sz="1200" b="0" i="0">
              <a:latin typeface="Calibri"/>
              <a:ea typeface="+mn-ea"/>
              <a:cs typeface="+mn-cs"/>
            </a:endParaRPr>
          </a:p>
        </p:txBody>
      </p:sp>
      <p:sp>
        <p:nvSpPr>
          <p:cNvPr id="6" name="Footer Placeholder 5"/>
          <p:cNvSpPr>
            <a:spLocks noGrp="1"/>
          </p:cNvSpPr>
          <p:nvPr>
            <p:ph type="ftr" sz="quarter" idx="12"/>
          </p:nvPr>
        </p:nvSpPr>
        <p:spPr/>
        <p:txBody>
          <a:bodyPr/>
          <a:lstStyle/>
          <a:p>
            <a:pPr algn="l" defTabSz="914400">
              <a:buNone/>
            </a:pPr>
            <a:r>
              <a:rPr lang="en-US" sz="1200" b="0" i="0">
                <a:solidFill>
                  <a:srgbClr val="000000"/>
                </a:solidFill>
                <a:latin typeface="Trebuchet MS"/>
                <a:ea typeface="+mn-ea"/>
                <a:cs typeface="+mn-cs"/>
              </a:rPr>
              <a:t>© 2007 Microsoft Corporation. Alle Rechte vorbehalten. Microsoft, Windows, Windows Vista und andere Produktnamen sind möglicherweise eingetragene Marken oder Marken in den USA und/oder anderen Ländern/Regionen.</a:t>
            </a:r>
          </a:p>
          <a:p>
            <a:pPr algn="l" defTabSz="914400">
              <a:buNone/>
            </a:pPr>
            <a:r>
              <a:rPr lang="en-US" sz="1200" b="0" i="0">
                <a:solidFill>
                  <a:srgbClr val="000000"/>
                </a:solidFill>
                <a:latin typeface="Trebuchet MS"/>
                <a:ea typeface="+mn-ea"/>
                <a:cs typeface="+mn-cs"/>
              </a:rPr>
              <a:t>Diese Angaben dienen nur zu Informationszwecken und entsprechen dem aktuellen Sachstand der Microsoft Corporation zum Erstellungsdatum dieser Präsentation.  Da Microsoft auf die sich ständig ändernden Marktanforderungen reagieren muss, sollten die Angaben nicht als Verpflichtung seitens Microsoft angesehen werden, und Microsoft übernimmt keine Garantie für die Genauigkeit der Angaben nach dem Datum dieser Präsentation.  </a:t>
            </a:r>
            <a:br>
              <a:rPr lang="en-US" sz="1200" b="0" i="0">
                <a:solidFill>
                  <a:srgbClr val="000000"/>
                </a:solidFill>
                <a:latin typeface="Trebuchet MS"/>
                <a:ea typeface="+mn-ea"/>
                <a:cs typeface="+mn-cs"/>
              </a:rPr>
            </a:br>
            <a:r>
              <a:rPr lang="en-US" sz="1200" b="0" i="0">
                <a:solidFill>
                  <a:srgbClr val="000000"/>
                </a:solidFill>
                <a:latin typeface="Trebuchet MS"/>
                <a:ea typeface="+mn-ea"/>
                <a:cs typeface="+mn-cs"/>
              </a:rPr>
              <a:t>MICROSOFT MAKES NO WARRANTIES, EXPRESS, IMPLIED OR STATUTORY, AS TO THE INFORMATION IN THIS PRESENTATION.</a:t>
            </a:r>
          </a:p>
          <a:p>
            <a:pPr algn="l" defTabSz="914400">
              <a:buNone/>
            </a:pPr>
            <a:endParaRPr lang="en-US" dirty="0" smtClean="0">
              <a:latin typeface="Trebuchet MS"/>
            </a:endParaRPr>
          </a:p>
        </p:txBody>
      </p:sp>
      <p:sp>
        <p:nvSpPr>
          <p:cNvPr id="7" name="Slide Number Placeholder 6"/>
          <p:cNvSpPr>
            <a:spLocks noGrp="1"/>
          </p:cNvSpPr>
          <p:nvPr>
            <p:ph type="sldNum" sz="quarter" idx="13"/>
          </p:nvPr>
        </p:nvSpPr>
        <p:spPr/>
        <p:txBody>
          <a:bodyPr/>
          <a:lstStyle/>
          <a:p>
            <a:pPr algn="r" defTabSz="914400">
              <a:buNone/>
            </a:pPr>
            <a:fld id="{EC87E0CF-87F6-4B58-B8B8-DCAB2DAAF3CA}" type="slidenum">
              <a:rPr lang="en-US" sz="1200" b="0" i="0">
                <a:latin typeface="Calibri"/>
                <a:ea typeface="+mn-ea"/>
                <a:cs typeface="+mn-cs"/>
              </a:rPr>
              <a:t>3</a:t>
            </a:fld>
            <a:endParaRPr lang="en-US" sz="1200" b="0" i="0">
              <a:latin typeface="Calibri"/>
              <a:ea typeface="+mn-ea"/>
              <a:cs typeface="+mn-cs"/>
            </a:endParaRPr>
          </a:p>
        </p:txBody>
      </p:sp>
    </p:spTree>
    <p:extLst>
      <p:ext uri="{BB962C8B-B14F-4D97-AF65-F5344CB8AC3E}">
        <p14:creationId xmlns:p14="http://schemas.microsoft.com/office/powerpoint/2010/main" val="6683479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pPr algn="r" defTabSz="914400">
              <a:buNone/>
            </a:pPr>
            <a:fld id="{81331B57-0BE5-4F82-AA58-76F53EFF3ADA}" type="datetime8">
              <a:rPr lang="en-US" sz="1200" b="0" i="0">
                <a:latin typeface="Calibri"/>
                <a:ea typeface="+mn-ea"/>
                <a:cs typeface="+mn-cs"/>
              </a:rPr>
              <a:t>6/7/2017 10:22 AM</a:t>
            </a:fld>
            <a:endParaRPr lang="en-US" sz="1200" b="0" i="0">
              <a:latin typeface="Calibri"/>
              <a:ea typeface="+mn-ea"/>
              <a:cs typeface="+mn-cs"/>
            </a:endParaRPr>
          </a:p>
        </p:txBody>
      </p:sp>
      <p:sp>
        <p:nvSpPr>
          <p:cNvPr id="6" name="Footer Placeholder 5"/>
          <p:cNvSpPr>
            <a:spLocks noGrp="1"/>
          </p:cNvSpPr>
          <p:nvPr>
            <p:ph type="ftr" sz="quarter" idx="12"/>
          </p:nvPr>
        </p:nvSpPr>
        <p:spPr/>
        <p:txBody>
          <a:bodyPr/>
          <a:lstStyle/>
          <a:p>
            <a:pPr algn="l" defTabSz="914400">
              <a:buNone/>
            </a:pPr>
            <a:r>
              <a:rPr lang="en-US" sz="1200" b="0" i="0">
                <a:solidFill>
                  <a:srgbClr val="000000"/>
                </a:solidFill>
                <a:latin typeface="Trebuchet MS"/>
                <a:ea typeface="+mn-ea"/>
                <a:cs typeface="+mn-cs"/>
              </a:rPr>
              <a:t>© 2007 Microsoft Corporation. Alle Rechte vorbehalten. Microsoft, Windows, Windows Vista und andere Produktnamen sind möglicherweise eingetragene Marken oder Marken in den USA und/oder anderen Ländern/Regionen.</a:t>
            </a:r>
          </a:p>
          <a:p>
            <a:pPr algn="l" defTabSz="914400">
              <a:buNone/>
            </a:pPr>
            <a:r>
              <a:rPr lang="en-US" sz="1200" b="0" i="0">
                <a:solidFill>
                  <a:srgbClr val="000000"/>
                </a:solidFill>
                <a:latin typeface="Trebuchet MS"/>
                <a:ea typeface="+mn-ea"/>
                <a:cs typeface="+mn-cs"/>
              </a:rPr>
              <a:t>Diese Angaben dienen nur zu Informationszwecken und entsprechen dem aktuellen Sachstand der Microsoft Corporation zum Erstellungsdatum dieser Präsentation.  Da Microsoft auf die sich ständig ändernden Marktanforderungen reagieren muss, sollten die Angaben nicht als Verpflichtung seitens Microsoft angesehen werden, und Microsoft übernimmt keine Garantie für die Genauigkeit der Angaben nach dem Datum dieser Präsentation.  </a:t>
            </a:r>
            <a:br>
              <a:rPr lang="en-US" sz="1200" b="0" i="0">
                <a:solidFill>
                  <a:srgbClr val="000000"/>
                </a:solidFill>
                <a:latin typeface="Trebuchet MS"/>
                <a:ea typeface="+mn-ea"/>
                <a:cs typeface="+mn-cs"/>
              </a:rPr>
            </a:br>
            <a:r>
              <a:rPr lang="en-US" sz="1200" b="0" i="0">
                <a:solidFill>
                  <a:srgbClr val="000000"/>
                </a:solidFill>
                <a:latin typeface="Trebuchet MS"/>
                <a:ea typeface="+mn-ea"/>
                <a:cs typeface="+mn-cs"/>
              </a:rPr>
              <a:t>MICROSOFT MAKES NO WARRANTIES, EXPRESS, IMPLIED OR STATUTORY, AS TO THE INFORMATION IN THIS PRESENTATION.</a:t>
            </a:r>
          </a:p>
          <a:p>
            <a:pPr algn="l" defTabSz="914400">
              <a:buNone/>
            </a:pPr>
            <a:endParaRPr lang="en-US" dirty="0" smtClean="0">
              <a:latin typeface="Trebuchet MS"/>
            </a:endParaRPr>
          </a:p>
        </p:txBody>
      </p:sp>
      <p:sp>
        <p:nvSpPr>
          <p:cNvPr id="7" name="Slide Number Placeholder 6"/>
          <p:cNvSpPr>
            <a:spLocks noGrp="1"/>
          </p:cNvSpPr>
          <p:nvPr>
            <p:ph type="sldNum" sz="quarter" idx="13"/>
          </p:nvPr>
        </p:nvSpPr>
        <p:spPr/>
        <p:txBody>
          <a:bodyPr/>
          <a:lstStyle/>
          <a:p>
            <a:pPr algn="r" defTabSz="914400">
              <a:buNone/>
            </a:pPr>
            <a:fld id="{EC87E0CF-87F6-4B58-B8B8-DCAB2DAAF3CA}" type="slidenum">
              <a:rPr lang="en-US" sz="1200" b="0" i="0">
                <a:latin typeface="Calibri"/>
                <a:ea typeface="+mn-ea"/>
                <a:cs typeface="+mn-cs"/>
              </a:rPr>
              <a:t>4</a:t>
            </a:fld>
            <a:endParaRPr lang="en-US" sz="1200" b="0" i="0">
              <a:latin typeface="Calibri"/>
              <a:ea typeface="+mn-ea"/>
              <a:cs typeface="+mn-cs"/>
            </a:endParaRPr>
          </a:p>
        </p:txBody>
      </p:sp>
    </p:spTree>
    <p:extLst>
      <p:ext uri="{BB962C8B-B14F-4D97-AF65-F5344CB8AC3E}">
        <p14:creationId xmlns:p14="http://schemas.microsoft.com/office/powerpoint/2010/main" val="40964886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pPr algn="r" defTabSz="914400">
              <a:buNone/>
            </a:pPr>
            <a:fld id="{81331B57-0BE5-4F82-AA58-76F53EFF3ADA}" type="datetime8">
              <a:rPr lang="en-US" sz="1200" b="0" i="0">
                <a:latin typeface="Calibri"/>
                <a:ea typeface="+mn-ea"/>
                <a:cs typeface="+mn-cs"/>
              </a:rPr>
              <a:t>6/7/2017 10:22 AM</a:t>
            </a:fld>
            <a:endParaRPr lang="en-US" sz="1200" b="0" i="0">
              <a:latin typeface="Calibri"/>
              <a:ea typeface="+mn-ea"/>
              <a:cs typeface="+mn-cs"/>
            </a:endParaRPr>
          </a:p>
        </p:txBody>
      </p:sp>
      <p:sp>
        <p:nvSpPr>
          <p:cNvPr id="6" name="Footer Placeholder 5"/>
          <p:cNvSpPr>
            <a:spLocks noGrp="1"/>
          </p:cNvSpPr>
          <p:nvPr>
            <p:ph type="ftr" sz="quarter" idx="12"/>
          </p:nvPr>
        </p:nvSpPr>
        <p:spPr/>
        <p:txBody>
          <a:bodyPr/>
          <a:lstStyle/>
          <a:p>
            <a:pPr algn="l" defTabSz="914400">
              <a:buNone/>
            </a:pPr>
            <a:r>
              <a:rPr lang="en-US" sz="1200" b="0" i="0">
                <a:solidFill>
                  <a:srgbClr val="000000"/>
                </a:solidFill>
                <a:latin typeface="Trebuchet MS"/>
                <a:ea typeface="+mn-ea"/>
                <a:cs typeface="+mn-cs"/>
              </a:rPr>
              <a:t>© 2007 Microsoft Corporation. Alle Rechte vorbehalten. Microsoft, Windows, Windows Vista und andere Produktnamen sind möglicherweise eingetragene Marken oder Marken in den USA und/oder anderen Ländern/Regionen.</a:t>
            </a:r>
          </a:p>
          <a:p>
            <a:pPr algn="l" defTabSz="914400">
              <a:buNone/>
            </a:pPr>
            <a:r>
              <a:rPr lang="en-US" sz="1200" b="0" i="0">
                <a:solidFill>
                  <a:srgbClr val="000000"/>
                </a:solidFill>
                <a:latin typeface="Trebuchet MS"/>
                <a:ea typeface="+mn-ea"/>
                <a:cs typeface="+mn-cs"/>
              </a:rPr>
              <a:t>Diese Angaben dienen nur zu Informationszwecken und entsprechen dem aktuellen Sachstand der Microsoft Corporation zum Erstellungsdatum dieser Präsentation.  Da Microsoft auf die sich ständig ändernden Marktanforderungen reagieren muss, sollten die Angaben nicht als Verpflichtung seitens Microsoft angesehen werden, und Microsoft übernimmt keine Garantie für die Genauigkeit der Angaben nach dem Datum dieser Präsentation.  </a:t>
            </a:r>
            <a:br>
              <a:rPr lang="en-US" sz="1200" b="0" i="0">
                <a:solidFill>
                  <a:srgbClr val="000000"/>
                </a:solidFill>
                <a:latin typeface="Trebuchet MS"/>
                <a:ea typeface="+mn-ea"/>
                <a:cs typeface="+mn-cs"/>
              </a:rPr>
            </a:br>
            <a:r>
              <a:rPr lang="en-US" sz="1200" b="0" i="0">
                <a:solidFill>
                  <a:srgbClr val="000000"/>
                </a:solidFill>
                <a:latin typeface="Trebuchet MS"/>
                <a:ea typeface="+mn-ea"/>
                <a:cs typeface="+mn-cs"/>
              </a:rPr>
              <a:t>MICROSOFT MAKES NO WARRANTIES, EXPRESS, IMPLIED OR STATUTORY, AS TO THE INFORMATION IN THIS PRESENTATION.</a:t>
            </a:r>
          </a:p>
          <a:p>
            <a:pPr algn="l" defTabSz="914400">
              <a:buNone/>
            </a:pPr>
            <a:endParaRPr lang="en-US" dirty="0" smtClean="0">
              <a:latin typeface="Trebuchet MS"/>
            </a:endParaRPr>
          </a:p>
        </p:txBody>
      </p:sp>
      <p:sp>
        <p:nvSpPr>
          <p:cNvPr id="7" name="Slide Number Placeholder 6"/>
          <p:cNvSpPr>
            <a:spLocks noGrp="1"/>
          </p:cNvSpPr>
          <p:nvPr>
            <p:ph type="sldNum" sz="quarter" idx="13"/>
          </p:nvPr>
        </p:nvSpPr>
        <p:spPr/>
        <p:txBody>
          <a:bodyPr/>
          <a:lstStyle/>
          <a:p>
            <a:pPr algn="r" defTabSz="914400">
              <a:buNone/>
            </a:pPr>
            <a:fld id="{EC87E0CF-87F6-4B58-B8B8-DCAB2DAAF3CA}" type="slidenum">
              <a:rPr lang="en-US" sz="1200" b="0" i="0">
                <a:latin typeface="Calibri"/>
                <a:ea typeface="+mn-ea"/>
                <a:cs typeface="+mn-cs"/>
              </a:rPr>
              <a:t>5</a:t>
            </a:fld>
            <a:endParaRPr lang="en-US" sz="1200" b="0" i="0">
              <a:latin typeface="Calibri"/>
              <a:ea typeface="+mn-ea"/>
              <a:cs typeface="+mn-cs"/>
            </a:endParaRPr>
          </a:p>
        </p:txBody>
      </p:sp>
    </p:spTree>
    <p:extLst>
      <p:ext uri="{BB962C8B-B14F-4D97-AF65-F5344CB8AC3E}">
        <p14:creationId xmlns:p14="http://schemas.microsoft.com/office/powerpoint/2010/main" val="25933058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pPr algn="r" defTabSz="914400">
              <a:buNone/>
            </a:pPr>
            <a:fld id="{81331B57-0BE5-4F82-AA58-76F53EFF3ADA}" type="datetime8">
              <a:rPr lang="en-US" sz="1200" b="0" i="0">
                <a:latin typeface="Calibri"/>
                <a:ea typeface="+mn-ea"/>
                <a:cs typeface="+mn-cs"/>
              </a:rPr>
              <a:t>6/7/2017 10:22 AM</a:t>
            </a:fld>
            <a:endParaRPr lang="en-US" sz="1200" b="0" i="0">
              <a:latin typeface="Calibri"/>
              <a:ea typeface="+mn-ea"/>
              <a:cs typeface="+mn-cs"/>
            </a:endParaRPr>
          </a:p>
        </p:txBody>
      </p:sp>
      <p:sp>
        <p:nvSpPr>
          <p:cNvPr id="6" name="Footer Placeholder 5"/>
          <p:cNvSpPr>
            <a:spLocks noGrp="1"/>
          </p:cNvSpPr>
          <p:nvPr>
            <p:ph type="ftr" sz="quarter" idx="12"/>
          </p:nvPr>
        </p:nvSpPr>
        <p:spPr/>
        <p:txBody>
          <a:bodyPr/>
          <a:lstStyle/>
          <a:p>
            <a:pPr algn="l" defTabSz="914400">
              <a:buNone/>
            </a:pPr>
            <a:r>
              <a:rPr lang="en-US" sz="1200" b="0" i="0">
                <a:solidFill>
                  <a:srgbClr val="000000"/>
                </a:solidFill>
                <a:latin typeface="Trebuchet MS"/>
                <a:ea typeface="+mn-ea"/>
                <a:cs typeface="+mn-cs"/>
              </a:rPr>
              <a:t>© 2007 Microsoft Corporation. Alle Rechte vorbehalten. Microsoft, Windows, Windows Vista und andere Produktnamen sind möglicherweise eingetragene Marken oder Marken in den USA und/oder anderen Ländern/Regionen.</a:t>
            </a:r>
          </a:p>
          <a:p>
            <a:pPr algn="l" defTabSz="914400">
              <a:buNone/>
            </a:pPr>
            <a:r>
              <a:rPr lang="en-US" sz="1200" b="0" i="0">
                <a:solidFill>
                  <a:srgbClr val="000000"/>
                </a:solidFill>
                <a:latin typeface="Trebuchet MS"/>
                <a:ea typeface="+mn-ea"/>
                <a:cs typeface="+mn-cs"/>
              </a:rPr>
              <a:t>Diese Angaben dienen nur zu Informationszwecken und entsprechen dem aktuellen Sachstand der Microsoft Corporation zum Erstellungsdatum dieser Präsentation.  Da Microsoft auf die sich ständig ändernden Marktanforderungen reagieren muss, sollten die Angaben nicht als Verpflichtung seitens Microsoft angesehen werden, und Microsoft übernimmt keine Garantie für die Genauigkeit der Angaben nach dem Datum dieser Präsentation.  </a:t>
            </a:r>
            <a:br>
              <a:rPr lang="en-US" sz="1200" b="0" i="0">
                <a:solidFill>
                  <a:srgbClr val="000000"/>
                </a:solidFill>
                <a:latin typeface="Trebuchet MS"/>
                <a:ea typeface="+mn-ea"/>
                <a:cs typeface="+mn-cs"/>
              </a:rPr>
            </a:br>
            <a:r>
              <a:rPr lang="en-US" sz="1200" b="0" i="0">
                <a:solidFill>
                  <a:srgbClr val="000000"/>
                </a:solidFill>
                <a:latin typeface="Trebuchet MS"/>
                <a:ea typeface="+mn-ea"/>
                <a:cs typeface="+mn-cs"/>
              </a:rPr>
              <a:t>MICROSOFT MAKES NO WARRANTIES, EXPRESS, IMPLIED OR STATUTORY, AS TO THE INFORMATION IN THIS PRESENTATION.</a:t>
            </a:r>
          </a:p>
          <a:p>
            <a:pPr algn="l" defTabSz="914400">
              <a:buNone/>
            </a:pPr>
            <a:endParaRPr lang="en-US" dirty="0" smtClean="0">
              <a:latin typeface="Trebuchet MS"/>
            </a:endParaRPr>
          </a:p>
        </p:txBody>
      </p:sp>
      <p:sp>
        <p:nvSpPr>
          <p:cNvPr id="7" name="Slide Number Placeholder 6"/>
          <p:cNvSpPr>
            <a:spLocks noGrp="1"/>
          </p:cNvSpPr>
          <p:nvPr>
            <p:ph type="sldNum" sz="quarter" idx="13"/>
          </p:nvPr>
        </p:nvSpPr>
        <p:spPr/>
        <p:txBody>
          <a:bodyPr/>
          <a:lstStyle/>
          <a:p>
            <a:pPr algn="r" defTabSz="914400">
              <a:buNone/>
            </a:pPr>
            <a:fld id="{EC87E0CF-87F6-4B58-B8B8-DCAB2DAAF3CA}" type="slidenum">
              <a:rPr lang="en-US" sz="1200" b="0" i="0">
                <a:latin typeface="Calibri"/>
                <a:ea typeface="+mn-ea"/>
                <a:cs typeface="+mn-cs"/>
              </a:rPr>
              <a:t>6</a:t>
            </a:fld>
            <a:endParaRPr lang="en-US" sz="1200" b="0" i="0">
              <a:latin typeface="Calibri"/>
              <a:ea typeface="+mn-ea"/>
              <a:cs typeface="+mn-cs"/>
            </a:endParaRPr>
          </a:p>
        </p:txBody>
      </p:sp>
    </p:spTree>
    <p:extLst>
      <p:ext uri="{BB962C8B-B14F-4D97-AF65-F5344CB8AC3E}">
        <p14:creationId xmlns:p14="http://schemas.microsoft.com/office/powerpoint/2010/main" val="452950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pPr algn="r" defTabSz="914400">
              <a:buNone/>
            </a:pPr>
            <a:fld id="{81331B57-0BE5-4F82-AA58-76F53EFF3ADA}" type="datetime8">
              <a:rPr lang="en-US" sz="1200" b="0" i="0">
                <a:latin typeface="Calibri"/>
                <a:ea typeface="+mn-ea"/>
                <a:cs typeface="+mn-cs"/>
              </a:rPr>
              <a:t>6/7/2017 10:22 AM</a:t>
            </a:fld>
            <a:endParaRPr lang="en-US" sz="1200" b="0" i="0">
              <a:latin typeface="Calibri"/>
              <a:ea typeface="+mn-ea"/>
              <a:cs typeface="+mn-cs"/>
            </a:endParaRPr>
          </a:p>
        </p:txBody>
      </p:sp>
      <p:sp>
        <p:nvSpPr>
          <p:cNvPr id="6" name="Footer Placeholder 5"/>
          <p:cNvSpPr>
            <a:spLocks noGrp="1"/>
          </p:cNvSpPr>
          <p:nvPr>
            <p:ph type="ftr" sz="quarter" idx="12"/>
          </p:nvPr>
        </p:nvSpPr>
        <p:spPr/>
        <p:txBody>
          <a:bodyPr/>
          <a:lstStyle/>
          <a:p>
            <a:pPr algn="l" defTabSz="914400">
              <a:buNone/>
            </a:pPr>
            <a:r>
              <a:rPr lang="en-US" sz="1200" b="0" i="0">
                <a:solidFill>
                  <a:srgbClr val="000000"/>
                </a:solidFill>
                <a:latin typeface="Trebuchet MS"/>
                <a:ea typeface="+mn-ea"/>
                <a:cs typeface="+mn-cs"/>
              </a:rPr>
              <a:t>© 2007 Microsoft Corporation. Alle Rechte vorbehalten. Microsoft, Windows, Windows Vista und andere Produktnamen sind möglicherweise eingetragene Marken oder Marken in den USA und/oder anderen Ländern/Regionen.</a:t>
            </a:r>
          </a:p>
          <a:p>
            <a:pPr algn="l" defTabSz="914400">
              <a:buNone/>
            </a:pPr>
            <a:r>
              <a:rPr lang="en-US" sz="1200" b="0" i="0">
                <a:solidFill>
                  <a:srgbClr val="000000"/>
                </a:solidFill>
                <a:latin typeface="Trebuchet MS"/>
                <a:ea typeface="+mn-ea"/>
                <a:cs typeface="+mn-cs"/>
              </a:rPr>
              <a:t>Diese Angaben dienen nur zu Informationszwecken und entsprechen dem aktuellen Sachstand der Microsoft Corporation zum Erstellungsdatum dieser Präsentation.  Da Microsoft auf die sich ständig ändernden Marktanforderungen reagieren muss, sollten die Angaben nicht als Verpflichtung seitens Microsoft angesehen werden, und Microsoft übernimmt keine Garantie für die Genauigkeit der Angaben nach dem Datum dieser Präsentation.  </a:t>
            </a:r>
            <a:br>
              <a:rPr lang="en-US" sz="1200" b="0" i="0">
                <a:solidFill>
                  <a:srgbClr val="000000"/>
                </a:solidFill>
                <a:latin typeface="Trebuchet MS"/>
                <a:ea typeface="+mn-ea"/>
                <a:cs typeface="+mn-cs"/>
              </a:rPr>
            </a:br>
            <a:r>
              <a:rPr lang="en-US" sz="1200" b="0" i="0">
                <a:solidFill>
                  <a:srgbClr val="000000"/>
                </a:solidFill>
                <a:latin typeface="Trebuchet MS"/>
                <a:ea typeface="+mn-ea"/>
                <a:cs typeface="+mn-cs"/>
              </a:rPr>
              <a:t>MICROSOFT MAKES NO WARRANTIES, EXPRESS, IMPLIED OR STATUTORY, AS TO THE INFORMATION IN THIS PRESENTATION.</a:t>
            </a:r>
          </a:p>
          <a:p>
            <a:pPr algn="l" defTabSz="914400">
              <a:buNone/>
            </a:pPr>
            <a:endParaRPr lang="en-US" dirty="0" smtClean="0">
              <a:latin typeface="Trebuchet MS"/>
            </a:endParaRPr>
          </a:p>
        </p:txBody>
      </p:sp>
      <p:sp>
        <p:nvSpPr>
          <p:cNvPr id="7" name="Slide Number Placeholder 6"/>
          <p:cNvSpPr>
            <a:spLocks noGrp="1"/>
          </p:cNvSpPr>
          <p:nvPr>
            <p:ph type="sldNum" sz="quarter" idx="13"/>
          </p:nvPr>
        </p:nvSpPr>
        <p:spPr/>
        <p:txBody>
          <a:bodyPr/>
          <a:lstStyle/>
          <a:p>
            <a:pPr algn="r" defTabSz="914400">
              <a:buNone/>
            </a:pPr>
            <a:fld id="{EC87E0CF-87F6-4B58-B8B8-DCAB2DAAF3CA}" type="slidenum">
              <a:rPr lang="en-US" sz="1200" b="0" i="0">
                <a:latin typeface="Calibri"/>
                <a:ea typeface="+mn-ea"/>
                <a:cs typeface="+mn-cs"/>
              </a:rPr>
              <a:t>8</a:t>
            </a:fld>
            <a:endParaRPr lang="en-US" sz="1200" b="0" i="0">
              <a:latin typeface="Calibri"/>
              <a:ea typeface="+mn-ea"/>
              <a:cs typeface="+mn-cs"/>
            </a:endParaRPr>
          </a:p>
        </p:txBody>
      </p:sp>
    </p:spTree>
    <p:extLst>
      <p:ext uri="{BB962C8B-B14F-4D97-AF65-F5344CB8AC3E}">
        <p14:creationId xmlns:p14="http://schemas.microsoft.com/office/powerpoint/2010/main" val="27768374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pPr algn="r" defTabSz="914400">
              <a:buNone/>
            </a:pPr>
            <a:fld id="{81331B57-0BE5-4F82-AA58-76F53EFF3ADA}" type="datetime8">
              <a:rPr lang="en-US" sz="1200" b="0" i="0">
                <a:latin typeface="Calibri"/>
                <a:ea typeface="+mn-ea"/>
                <a:cs typeface="+mn-cs"/>
              </a:rPr>
              <a:t>6/7/2017 10:22 AM</a:t>
            </a:fld>
            <a:endParaRPr lang="en-US" sz="1200" b="0" i="0">
              <a:latin typeface="Calibri"/>
              <a:ea typeface="+mn-ea"/>
              <a:cs typeface="+mn-cs"/>
            </a:endParaRPr>
          </a:p>
        </p:txBody>
      </p:sp>
      <p:sp>
        <p:nvSpPr>
          <p:cNvPr id="6" name="Footer Placeholder 5"/>
          <p:cNvSpPr>
            <a:spLocks noGrp="1"/>
          </p:cNvSpPr>
          <p:nvPr>
            <p:ph type="ftr" sz="quarter" idx="12"/>
          </p:nvPr>
        </p:nvSpPr>
        <p:spPr/>
        <p:txBody>
          <a:bodyPr/>
          <a:lstStyle/>
          <a:p>
            <a:pPr algn="l" defTabSz="914400">
              <a:buNone/>
            </a:pPr>
            <a:r>
              <a:rPr lang="en-US" sz="1200" b="0" i="0">
                <a:solidFill>
                  <a:srgbClr val="000000"/>
                </a:solidFill>
                <a:latin typeface="Trebuchet MS"/>
                <a:ea typeface="+mn-ea"/>
                <a:cs typeface="+mn-cs"/>
              </a:rPr>
              <a:t>© 2007 Microsoft Corporation. Alle Rechte vorbehalten. Microsoft, Windows, Windows Vista und andere Produktnamen sind möglicherweise eingetragene Marken oder Marken in den USA und/oder anderen Ländern/Regionen.</a:t>
            </a:r>
          </a:p>
          <a:p>
            <a:pPr algn="l" defTabSz="914400">
              <a:buNone/>
            </a:pPr>
            <a:r>
              <a:rPr lang="en-US" sz="1200" b="0" i="0">
                <a:solidFill>
                  <a:srgbClr val="000000"/>
                </a:solidFill>
                <a:latin typeface="Trebuchet MS"/>
                <a:ea typeface="+mn-ea"/>
                <a:cs typeface="+mn-cs"/>
              </a:rPr>
              <a:t>Diese Angaben dienen nur zu Informationszwecken und entsprechen dem aktuellen Sachstand der Microsoft Corporation zum Erstellungsdatum dieser Präsentation.  Da Microsoft auf die sich ständig ändernden Marktanforderungen reagieren muss, sollten die Angaben nicht als Verpflichtung seitens Microsoft angesehen werden, und Microsoft übernimmt keine Garantie für die Genauigkeit der Angaben nach dem Datum dieser Präsentation.  </a:t>
            </a:r>
            <a:br>
              <a:rPr lang="en-US" sz="1200" b="0" i="0">
                <a:solidFill>
                  <a:srgbClr val="000000"/>
                </a:solidFill>
                <a:latin typeface="Trebuchet MS"/>
                <a:ea typeface="+mn-ea"/>
                <a:cs typeface="+mn-cs"/>
              </a:rPr>
            </a:br>
            <a:r>
              <a:rPr lang="en-US" sz="1200" b="0" i="0">
                <a:solidFill>
                  <a:srgbClr val="000000"/>
                </a:solidFill>
                <a:latin typeface="Trebuchet MS"/>
                <a:ea typeface="+mn-ea"/>
                <a:cs typeface="+mn-cs"/>
              </a:rPr>
              <a:t>MICROSOFT MAKES NO WARRANTIES, EXPRESS, IMPLIED OR STATUTORY, AS TO THE INFORMATION IN THIS PRESENTATION.</a:t>
            </a:r>
          </a:p>
          <a:p>
            <a:pPr algn="l" defTabSz="914400">
              <a:buNone/>
            </a:pPr>
            <a:endParaRPr lang="en-US" dirty="0" smtClean="0">
              <a:latin typeface="Trebuchet MS"/>
            </a:endParaRPr>
          </a:p>
        </p:txBody>
      </p:sp>
      <p:sp>
        <p:nvSpPr>
          <p:cNvPr id="7" name="Slide Number Placeholder 6"/>
          <p:cNvSpPr>
            <a:spLocks noGrp="1"/>
          </p:cNvSpPr>
          <p:nvPr>
            <p:ph type="sldNum" sz="quarter" idx="13"/>
          </p:nvPr>
        </p:nvSpPr>
        <p:spPr/>
        <p:txBody>
          <a:bodyPr/>
          <a:lstStyle/>
          <a:p>
            <a:pPr algn="r" defTabSz="914400">
              <a:buNone/>
            </a:pPr>
            <a:fld id="{EC87E0CF-87F6-4B58-B8B8-DCAB2DAAF3CA}" type="slidenum">
              <a:rPr lang="en-US" sz="1200" b="0" i="0">
                <a:latin typeface="Calibri"/>
                <a:ea typeface="+mn-ea"/>
                <a:cs typeface="+mn-cs"/>
              </a:rPr>
              <a:t>9</a:t>
            </a:fld>
            <a:endParaRPr lang="en-US" sz="1200" b="0" i="0">
              <a:latin typeface="Calibri"/>
              <a:ea typeface="+mn-ea"/>
              <a:cs typeface="+mn-cs"/>
            </a:endParaRPr>
          </a:p>
        </p:txBody>
      </p:sp>
    </p:spTree>
    <p:extLst>
      <p:ext uri="{BB962C8B-B14F-4D97-AF65-F5344CB8AC3E}">
        <p14:creationId xmlns:p14="http://schemas.microsoft.com/office/powerpoint/2010/main" val="19906636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pPr algn="r" defTabSz="914400">
              <a:buNone/>
            </a:pPr>
            <a:fld id="{81331B57-0BE5-4F82-AA58-76F53EFF3ADA}" type="datetime8">
              <a:rPr lang="en-US" sz="1200" b="0" i="0">
                <a:latin typeface="Calibri"/>
                <a:ea typeface="+mn-ea"/>
                <a:cs typeface="+mn-cs"/>
              </a:rPr>
              <a:t>6/7/2017 10:22 AM</a:t>
            </a:fld>
            <a:endParaRPr lang="en-US" sz="1200" b="0" i="0">
              <a:latin typeface="Calibri"/>
              <a:ea typeface="+mn-ea"/>
              <a:cs typeface="+mn-cs"/>
            </a:endParaRPr>
          </a:p>
        </p:txBody>
      </p:sp>
      <p:sp>
        <p:nvSpPr>
          <p:cNvPr id="6" name="Footer Placeholder 5"/>
          <p:cNvSpPr>
            <a:spLocks noGrp="1"/>
          </p:cNvSpPr>
          <p:nvPr>
            <p:ph type="ftr" sz="quarter" idx="12"/>
          </p:nvPr>
        </p:nvSpPr>
        <p:spPr/>
        <p:txBody>
          <a:bodyPr/>
          <a:lstStyle/>
          <a:p>
            <a:pPr algn="l" defTabSz="914400">
              <a:buNone/>
            </a:pPr>
            <a:r>
              <a:rPr lang="en-US" sz="1200" b="0" i="0">
                <a:solidFill>
                  <a:srgbClr val="000000"/>
                </a:solidFill>
                <a:latin typeface="Trebuchet MS"/>
                <a:ea typeface="+mn-ea"/>
                <a:cs typeface="+mn-cs"/>
              </a:rPr>
              <a:t>© 2007 Microsoft Corporation. Alle Rechte vorbehalten. Microsoft, Windows, Windows Vista und andere Produktnamen sind möglicherweise eingetragene Marken oder Marken in den USA und/oder anderen Ländern/Regionen.</a:t>
            </a:r>
          </a:p>
          <a:p>
            <a:pPr algn="l" defTabSz="914400">
              <a:buNone/>
            </a:pPr>
            <a:r>
              <a:rPr lang="en-US" sz="1200" b="0" i="0">
                <a:solidFill>
                  <a:srgbClr val="000000"/>
                </a:solidFill>
                <a:latin typeface="Trebuchet MS"/>
                <a:ea typeface="+mn-ea"/>
                <a:cs typeface="+mn-cs"/>
              </a:rPr>
              <a:t>Diese Angaben dienen nur zu Informationszwecken und entsprechen dem aktuellen Sachstand der Microsoft Corporation zum Erstellungsdatum dieser Präsentation.  Da Microsoft auf die sich ständig ändernden Marktanforderungen reagieren muss, sollten die Angaben nicht als Verpflichtung seitens Microsoft angesehen werden, und Microsoft übernimmt keine Garantie für die Genauigkeit der Angaben nach dem Datum dieser Präsentation.  </a:t>
            </a:r>
            <a:br>
              <a:rPr lang="en-US" sz="1200" b="0" i="0">
                <a:solidFill>
                  <a:srgbClr val="000000"/>
                </a:solidFill>
                <a:latin typeface="Trebuchet MS"/>
                <a:ea typeface="+mn-ea"/>
                <a:cs typeface="+mn-cs"/>
              </a:rPr>
            </a:br>
            <a:r>
              <a:rPr lang="en-US" sz="1200" b="0" i="0">
                <a:solidFill>
                  <a:srgbClr val="000000"/>
                </a:solidFill>
                <a:latin typeface="Trebuchet MS"/>
                <a:ea typeface="+mn-ea"/>
                <a:cs typeface="+mn-cs"/>
              </a:rPr>
              <a:t>MICROSOFT MAKES NO WARRANTIES, EXPRESS, IMPLIED OR STATUTORY, AS TO THE INFORMATION IN THIS PRESENTATION.</a:t>
            </a:r>
          </a:p>
          <a:p>
            <a:pPr algn="l" defTabSz="914400">
              <a:buNone/>
            </a:pPr>
            <a:endParaRPr lang="en-US" dirty="0" smtClean="0">
              <a:latin typeface="Trebuchet MS"/>
            </a:endParaRPr>
          </a:p>
        </p:txBody>
      </p:sp>
      <p:sp>
        <p:nvSpPr>
          <p:cNvPr id="7" name="Slide Number Placeholder 6"/>
          <p:cNvSpPr>
            <a:spLocks noGrp="1"/>
          </p:cNvSpPr>
          <p:nvPr>
            <p:ph type="sldNum" sz="quarter" idx="13"/>
          </p:nvPr>
        </p:nvSpPr>
        <p:spPr/>
        <p:txBody>
          <a:bodyPr/>
          <a:lstStyle/>
          <a:p>
            <a:pPr algn="r" defTabSz="914400">
              <a:buNone/>
            </a:pPr>
            <a:fld id="{EC87E0CF-87F6-4B58-B8B8-DCAB2DAAF3CA}" type="slidenum">
              <a:rPr lang="en-US" sz="1200" b="0" i="0">
                <a:latin typeface="Calibri"/>
                <a:ea typeface="+mn-ea"/>
                <a:cs typeface="+mn-cs"/>
              </a:rPr>
              <a:t>10</a:t>
            </a:fld>
            <a:endParaRPr lang="en-US" sz="1200" b="0" i="0">
              <a:latin typeface="Calibri"/>
              <a:ea typeface="+mn-ea"/>
              <a:cs typeface="+mn-cs"/>
            </a:endParaRPr>
          </a:p>
        </p:txBody>
      </p:sp>
    </p:spTree>
    <p:extLst>
      <p:ext uri="{BB962C8B-B14F-4D97-AF65-F5344CB8AC3E}">
        <p14:creationId xmlns:p14="http://schemas.microsoft.com/office/powerpoint/2010/main" val="39983373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730250" y="1905000"/>
            <a:ext cx="7681913" cy="1523495"/>
          </a:xfrm>
        </p:spPr>
        <p:txBody>
          <a:bodyPr>
            <a:noAutofit/>
          </a:bodyPr>
          <a:lstStyle>
            <a:lvl1pPr>
              <a:lnSpc>
                <a:spcPct val="90000"/>
              </a:lnSpc>
              <a:defRPr sz="5400"/>
            </a:lvl1pPr>
          </a:lstStyle>
          <a:p>
            <a:r>
              <a:rPr lang="de-DE" noProof="0" smtClean="0"/>
              <a:t>Titelmasterformat durch Klicken bearbeiten</a:t>
            </a:r>
            <a:endParaRPr lang="de-DE" noProof="0"/>
          </a:p>
        </p:txBody>
      </p:sp>
      <p:sp>
        <p:nvSpPr>
          <p:cNvPr id="3" name="Untertitel 2"/>
          <p:cNvSpPr>
            <a:spLocks noGrp="1"/>
          </p:cNvSpPr>
          <p:nvPr>
            <p:ph type="subTitle" idx="1"/>
          </p:nvPr>
        </p:nvSpPr>
        <p:spPr>
          <a:xfrm>
            <a:off x="730249" y="4344988"/>
            <a:ext cx="7681913" cy="461665"/>
          </a:xfrm>
        </p:spPr>
        <p:txBody>
          <a:bodyPr>
            <a:noAutofit/>
          </a:bodyPr>
          <a:lstStyle>
            <a:lvl1pPr marL="0" indent="0" algn="l">
              <a:lnSpc>
                <a:spcPct val="90000"/>
              </a:lnSpc>
              <a:spcBef>
                <a:spcPts val="0"/>
              </a:spcBef>
              <a:buNone/>
              <a:defRPr>
                <a:solidFill>
                  <a:schemeClr val="tx1"/>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de-DE" noProof="0" smtClean="0"/>
              <a:t>Formatvorlage des Untertitelmasters durch Klicken bearbeiten</a:t>
            </a:r>
            <a:endParaRPr lang="de-DE" noProof="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el und Inhalt">
    <p:bg bwMode="black">
      <p:bgPr>
        <a:solidFill>
          <a:schemeClr val="tx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bwMode="white"/>
        <p:txBody>
          <a:bodyPr/>
          <a:lstStyle>
            <a:lvl1pPr>
              <a:defRPr>
                <a:solidFill>
                  <a:srgbClr val="FFFFFF"/>
                </a:solidFill>
              </a:defRPr>
            </a:lvl1pPr>
          </a:lstStyle>
          <a:p>
            <a:r>
              <a:rPr lang="de-DE" noProof="0" smtClean="0"/>
              <a:t>Titelmasterformat durch Klicken bearbeiten</a:t>
            </a:r>
            <a:endParaRPr lang="de-DE" noProof="0"/>
          </a:p>
        </p:txBody>
      </p:sp>
      <p:sp>
        <p:nvSpPr>
          <p:cNvPr id="6" name="Text Placeholder 5"/>
          <p:cNvSpPr>
            <a:spLocks noGrp="1"/>
          </p:cNvSpPr>
          <p:nvPr>
            <p:ph type="body" sz="quarter" idx="10"/>
          </p:nvPr>
        </p:nvSpPr>
        <p:spPr bwMode="white">
          <a:xfrm>
            <a:off x="381000" y="1411553"/>
            <a:ext cx="8382000" cy="2200602"/>
          </a:xfrm>
        </p:spPr>
        <p:txBody>
          <a:bodyPr/>
          <a:lstStyle>
            <a:lvl1pPr>
              <a:buClr>
                <a:srgbClr val="FFFFFF"/>
              </a:buClr>
              <a:buSzPct val="70000"/>
              <a:buFont typeface="Wingdings" pitchFamily="2" charset="2"/>
              <a:buChar char="l"/>
              <a:defRPr>
                <a:solidFill>
                  <a:srgbClr val="FFFFFF"/>
                </a:solidFill>
              </a:defRPr>
            </a:lvl1pPr>
            <a:lvl2pPr>
              <a:buClr>
                <a:srgbClr val="FFFFFF"/>
              </a:buClr>
              <a:buSzPct val="70000"/>
              <a:buFont typeface="Wingdings" pitchFamily="2" charset="2"/>
              <a:buChar char="l"/>
              <a:defRPr>
                <a:solidFill>
                  <a:srgbClr val="FFFFFF"/>
                </a:solidFill>
              </a:defRPr>
            </a:lvl2pPr>
            <a:lvl3pPr>
              <a:buClr>
                <a:srgbClr val="FFFFFF"/>
              </a:buClr>
              <a:buSzPct val="70000"/>
              <a:buFont typeface="Wingdings" pitchFamily="2" charset="2"/>
              <a:buChar char="l"/>
              <a:defRPr>
                <a:solidFill>
                  <a:srgbClr val="FFFFFF"/>
                </a:solidFill>
              </a:defRPr>
            </a:lvl3pPr>
            <a:lvl4pPr>
              <a:buClr>
                <a:srgbClr val="FFFFFF"/>
              </a:buClr>
              <a:buSzPct val="70000"/>
              <a:buFont typeface="Wingdings" pitchFamily="2" charset="2"/>
              <a:buChar char="l"/>
              <a:defRPr>
                <a:solidFill>
                  <a:srgbClr val="FFFFFF"/>
                </a:solidFill>
              </a:defRPr>
            </a:lvl4pPr>
            <a:lvl5pPr>
              <a:buClr>
                <a:srgbClr val="FFFFFF"/>
              </a:buClr>
              <a:buSzPct val="70000"/>
              <a:buFont typeface="Wingdings" pitchFamily="2" charset="2"/>
              <a:buChar char="l"/>
              <a:defRPr>
                <a:solidFill>
                  <a:srgbClr val="FFFFFF"/>
                </a:solidFill>
              </a:defRPr>
            </a:lvl5pPr>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3_Titel und Inhalt">
    <p:bg bwMode="black">
      <p:bgPr>
        <a:solidFill>
          <a:schemeClr val="tx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bwMode="white"/>
        <p:txBody>
          <a:bodyPr/>
          <a:lstStyle>
            <a:lvl1pPr>
              <a:defRPr>
                <a:solidFill>
                  <a:srgbClr val="FFFFFF"/>
                </a:solidFill>
              </a:defRPr>
            </a:lvl1pPr>
          </a:lstStyle>
          <a:p>
            <a:r>
              <a:rPr lang="de-DE" noProof="0" smtClean="0"/>
              <a:t>Titelmasterformat durch Klicken bearbeiten</a:t>
            </a:r>
            <a:endParaRPr lang="de-DE" noProof="0"/>
          </a:p>
        </p:txBody>
      </p:sp>
      <p:sp>
        <p:nvSpPr>
          <p:cNvPr id="6" name="Text Placeholder 5"/>
          <p:cNvSpPr>
            <a:spLocks noGrp="1"/>
          </p:cNvSpPr>
          <p:nvPr>
            <p:ph type="body" sz="quarter" idx="10"/>
          </p:nvPr>
        </p:nvSpPr>
        <p:spPr bwMode="white">
          <a:xfrm>
            <a:off x="381000" y="1411553"/>
            <a:ext cx="8382000" cy="2200602"/>
          </a:xfrm>
        </p:spPr>
        <p:txBody>
          <a:bodyPr/>
          <a:lstStyle>
            <a:lvl1pPr>
              <a:buClr>
                <a:srgbClr val="FFFFFF"/>
              </a:buClr>
              <a:buSzPct val="70000"/>
              <a:buFont typeface="Wingdings" pitchFamily="2" charset="2"/>
              <a:buChar char="l"/>
              <a:defRPr>
                <a:solidFill>
                  <a:srgbClr val="FFFFFF"/>
                </a:solidFill>
              </a:defRPr>
            </a:lvl1pPr>
            <a:lvl2pPr>
              <a:buClr>
                <a:srgbClr val="FFFFFF"/>
              </a:buClr>
              <a:buSzPct val="70000"/>
              <a:buFont typeface="Wingdings" pitchFamily="2" charset="2"/>
              <a:buChar char="l"/>
              <a:defRPr>
                <a:solidFill>
                  <a:srgbClr val="FFFFFF"/>
                </a:solidFill>
              </a:defRPr>
            </a:lvl2pPr>
            <a:lvl3pPr>
              <a:buClr>
                <a:srgbClr val="FFFFFF"/>
              </a:buClr>
              <a:buSzPct val="70000"/>
              <a:buFont typeface="Wingdings" pitchFamily="2" charset="2"/>
              <a:buChar char="l"/>
              <a:defRPr>
                <a:solidFill>
                  <a:srgbClr val="FFFFFF"/>
                </a:solidFill>
              </a:defRPr>
            </a:lvl3pPr>
            <a:lvl4pPr>
              <a:buClr>
                <a:srgbClr val="FFFFFF"/>
              </a:buClr>
              <a:buSzPct val="70000"/>
              <a:buFont typeface="Wingdings" pitchFamily="2" charset="2"/>
              <a:buChar char="l"/>
              <a:defRPr>
                <a:solidFill>
                  <a:srgbClr val="FFFFFF"/>
                </a:solidFill>
              </a:defRPr>
            </a:lvl4pPr>
            <a:lvl5pPr>
              <a:buClr>
                <a:srgbClr val="FFFFFF"/>
              </a:buClr>
              <a:buSzPct val="70000"/>
              <a:buFont typeface="Wingdings" pitchFamily="2" charset="2"/>
              <a:buChar char="l"/>
              <a:defRPr>
                <a:solidFill>
                  <a:srgbClr val="FFFFFF"/>
                </a:solidFill>
              </a:defRPr>
            </a:lvl5pPr>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a:p>
        </p:txBody>
      </p:sp>
      <p:sp>
        <p:nvSpPr>
          <p:cNvPr id="4" name="Text Placeholder 6"/>
          <p:cNvSpPr>
            <a:spLocks noGrp="1"/>
          </p:cNvSpPr>
          <p:nvPr>
            <p:ph type="body" sz="quarter" idx="11"/>
          </p:nvPr>
        </p:nvSpPr>
        <p:spPr>
          <a:xfrm>
            <a:off x="0" y="6238875"/>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mj-lt"/>
              </a:defRPr>
            </a:lvl1pPr>
          </a:lstStyle>
          <a:p>
            <a:pPr lvl="0"/>
            <a:r>
              <a:rPr lang="de-DE" noProof="0" smtClean="0"/>
              <a:t>Textmasterformat bearbeiten</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Demo, Video usw. &quot;Spezialfolien&quot;">
    <p:spTree>
      <p:nvGrpSpPr>
        <p:cNvPr id="1" name=""/>
        <p:cNvGrpSpPr/>
        <p:nvPr/>
      </p:nvGrpSpPr>
      <p:grpSpPr>
        <a:xfrm>
          <a:off x="0" y="0"/>
          <a:ext cx="0" cy="0"/>
          <a:chOff x="0" y="0"/>
          <a:chExt cx="0" cy="0"/>
        </a:xfrm>
      </p:grpSpPr>
      <p:pic>
        <p:nvPicPr>
          <p:cNvPr id="5" name="Picture 4" descr="white bar"/>
          <p:cNvPicPr>
            <a:picLocks noChangeAspect="1" noChangeArrowheads="1"/>
          </p:cNvPicPr>
          <p:nvPr userDrawn="1"/>
        </p:nvPicPr>
        <p:blipFill>
          <a:blip r:embed="rId2"/>
          <a:srcRect/>
          <a:stretch>
            <a:fillRect/>
          </a:stretch>
        </p:blipFill>
        <p:spPr bwMode="auto">
          <a:xfrm>
            <a:off x="0" y="2355850"/>
            <a:ext cx="7623810" cy="1623060"/>
          </a:xfrm>
          <a:prstGeom prst="rect">
            <a:avLst/>
          </a:prstGeom>
          <a:noFill/>
        </p:spPr>
      </p:pic>
      <p:sp>
        <p:nvSpPr>
          <p:cNvPr id="2" name="Titel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de-DE" noProof="0" smtClean="0"/>
              <a:t>Titelmasterformat durch Klicken bearbeiten</a:t>
            </a:r>
            <a:endParaRPr lang="de-DE" noProof="0"/>
          </a:p>
        </p:txBody>
      </p:sp>
      <p:sp>
        <p:nvSpPr>
          <p:cNvPr id="3" name="Untertitel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de-DE" noProof="0" smtClean="0"/>
              <a:t>Formatvorlage des Untertitelmasters durch Klicken bearbeiten</a:t>
            </a:r>
            <a:endParaRPr lang="de-DE" noProof="0"/>
          </a:p>
        </p:txBody>
      </p:sp>
      <p:sp>
        <p:nvSpPr>
          <p:cNvPr id="7" name="Text Placeholder 6"/>
          <p:cNvSpPr>
            <a:spLocks noGrp="1"/>
          </p:cNvSpPr>
          <p:nvPr>
            <p:ph type="body" sz="quarter" idx="10" hasCustomPrompt="1"/>
          </p:nvPr>
        </p:nvSpPr>
        <p:spPr>
          <a:xfrm>
            <a:off x="722049" y="2355850"/>
            <a:ext cx="7690114" cy="1384994"/>
          </a:xfrm>
        </p:spPr>
        <p:txBody>
          <a:bodyPr vert="horz" lIns="0" tIns="0" rIns="0" bIns="0" rtlCol="0" anchor="t" anchorCtr="0">
            <a:noAutofit/>
            <a:scene3d>
              <a:camera prst="orthographicFront"/>
              <a:lightRig rig="flat" dir="t"/>
            </a:scene3d>
            <a:sp3d extrusionH="88900" contourW="2540">
              <a:bevelT w="38100" h="31750"/>
              <a:contourClr>
                <a:srgbClr val="F4A234"/>
              </a:contourClr>
            </a:sp3d>
          </a:bodyPr>
          <a:lstStyle>
            <a:lvl1pPr marL="0" indent="0" algn="l" defTabSz="914363" rtl="0" eaLnBrk="1" latinLnBrk="0" hangingPunct="1">
              <a:lnSpc>
                <a:spcPct val="90000"/>
              </a:lnSpc>
              <a:spcBef>
                <a:spcPct val="20000"/>
              </a:spcBef>
              <a:buFont typeface="Arial" pitchFamily="34" charset="0"/>
              <a:buNone/>
              <a:defRPr lang="en-US" sz="10000" b="0" i="1" kern="1200" baseline="0" dirty="0" smtClean="0">
                <a:ln>
                  <a:solidFill>
                    <a:schemeClr val="tx1">
                      <a:alpha val="21000"/>
                    </a:schemeClr>
                  </a:solidFill>
                </a:ln>
                <a:gradFill>
                  <a:gsLst>
                    <a:gs pos="6000">
                      <a:schemeClr val="accent4">
                        <a:lumMod val="75000"/>
                      </a:schemeClr>
                    </a:gs>
                    <a:gs pos="50000">
                      <a:schemeClr val="accent4">
                        <a:lumMod val="50000"/>
                      </a:schemeClr>
                    </a:gs>
                    <a:gs pos="100000">
                      <a:schemeClr val="bg2">
                        <a:lumMod val="85000"/>
                        <a:lumOff val="15000"/>
                      </a:schemeClr>
                    </a:gs>
                  </a:gsLst>
                  <a:lin ang="5400000" scaled="0"/>
                </a:gradFill>
                <a:effectLst>
                  <a:outerShdw blurRad="139700" dir="16200000" rotWithShape="0">
                    <a:schemeClr val="tx1">
                      <a:alpha val="34000"/>
                    </a:schemeClr>
                  </a:outerShdw>
                </a:effectLst>
                <a:latin typeface="+mn-lt"/>
                <a:ea typeface="+mn-ea"/>
                <a:cs typeface="Arial" pitchFamily="34" charset="0"/>
              </a:defRPr>
            </a:lvl1pPr>
          </a:lstStyle>
          <a:p>
            <a:pPr lvl="0"/>
            <a:r>
              <a:rPr lang="de-DE" noProof="0" smtClean="0"/>
              <a:t>Klicken, um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Für Folien mit Softwarecode verwenden">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smtClean="0"/>
              <a:t>Titelmasterformat durch Klicken bearbeiten</a:t>
            </a:r>
            <a:endParaRPr lang="de-DE" noProof="0"/>
          </a:p>
        </p:txBody>
      </p:sp>
      <p:sp>
        <p:nvSpPr>
          <p:cNvPr id="6" name="Text Placeholder 5"/>
          <p:cNvSpPr>
            <a:spLocks noGrp="1"/>
          </p:cNvSpPr>
          <p:nvPr>
            <p:ph type="body" sz="quarter" idx="10"/>
          </p:nvPr>
        </p:nvSpPr>
        <p:spPr>
          <a:xfrm>
            <a:off x="722313" y="1905000"/>
            <a:ext cx="8040688" cy="2514600"/>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de-DE" noProof="0" smtClean="0"/>
              <a:t>Textmasterformate durch Klicken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usw. &quot;Spezialfolien&quot;">
    <p:spTree>
      <p:nvGrpSpPr>
        <p:cNvPr id="1" name=""/>
        <p:cNvGrpSpPr/>
        <p:nvPr/>
      </p:nvGrpSpPr>
      <p:grpSpPr>
        <a:xfrm>
          <a:off x="0" y="0"/>
          <a:ext cx="0" cy="0"/>
          <a:chOff x="0" y="0"/>
          <a:chExt cx="0" cy="0"/>
        </a:xfrm>
      </p:grpSpPr>
      <p:pic>
        <p:nvPicPr>
          <p:cNvPr id="5" name="Picture 4" descr="white bar"/>
          <p:cNvPicPr>
            <a:picLocks noChangeAspect="1" noChangeArrowheads="1"/>
          </p:cNvPicPr>
          <p:nvPr userDrawn="1"/>
        </p:nvPicPr>
        <p:blipFill>
          <a:blip r:embed="rId2"/>
          <a:srcRect/>
          <a:stretch>
            <a:fillRect/>
          </a:stretch>
        </p:blipFill>
        <p:spPr bwMode="auto">
          <a:xfrm>
            <a:off x="0" y="2355850"/>
            <a:ext cx="7623810" cy="1623060"/>
          </a:xfrm>
          <a:prstGeom prst="rect">
            <a:avLst/>
          </a:prstGeom>
          <a:noFill/>
        </p:spPr>
      </p:pic>
      <p:sp>
        <p:nvSpPr>
          <p:cNvPr id="2" name="Titel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de-DE" noProof="0" smtClean="0"/>
              <a:t>Titelmasterformat durch Klicken bearbeiten</a:t>
            </a:r>
            <a:endParaRPr lang="de-DE" noProof="0"/>
          </a:p>
        </p:txBody>
      </p:sp>
      <p:sp>
        <p:nvSpPr>
          <p:cNvPr id="3" name="Untertitel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de-DE" noProof="0" smtClean="0"/>
              <a:t>Formatvorlage des Untertitelmasters durch Klicken bearbeiten</a:t>
            </a:r>
            <a:endParaRPr lang="de-DE" noProof="0"/>
          </a:p>
        </p:txBody>
      </p:sp>
      <p:sp>
        <p:nvSpPr>
          <p:cNvPr id="7" name="Text Placeholder 6"/>
          <p:cNvSpPr>
            <a:spLocks noGrp="1"/>
          </p:cNvSpPr>
          <p:nvPr>
            <p:ph type="body" sz="quarter" idx="10" hasCustomPrompt="1"/>
          </p:nvPr>
        </p:nvSpPr>
        <p:spPr>
          <a:xfrm>
            <a:off x="722049" y="2355850"/>
            <a:ext cx="7690114" cy="1384994"/>
          </a:xfrm>
        </p:spPr>
        <p:txBody>
          <a:bodyPr vert="horz" lIns="0" tIns="0" rIns="0" bIns="0" rtlCol="0" anchor="t" anchorCtr="0">
            <a:noAutofit/>
            <a:scene3d>
              <a:camera prst="orthographicFront"/>
              <a:lightRig rig="flat" dir="t"/>
            </a:scene3d>
            <a:sp3d extrusionH="88900" contourW="2540">
              <a:bevelT w="38100" h="31750"/>
              <a:contourClr>
                <a:srgbClr val="F4A234"/>
              </a:contourClr>
            </a:sp3d>
          </a:bodyPr>
          <a:lstStyle>
            <a:lvl1pPr marL="0" indent="0" algn="l" defTabSz="914363" rtl="0" eaLnBrk="1" latinLnBrk="0" hangingPunct="1">
              <a:lnSpc>
                <a:spcPct val="90000"/>
              </a:lnSpc>
              <a:spcBef>
                <a:spcPct val="20000"/>
              </a:spcBef>
              <a:buFont typeface="Arial" pitchFamily="34" charset="0"/>
              <a:buNone/>
              <a:defRPr lang="en-US" sz="10000" b="0" i="1" kern="1200" baseline="0" dirty="0" smtClean="0">
                <a:ln>
                  <a:solidFill>
                    <a:schemeClr val="tx1">
                      <a:alpha val="21000"/>
                    </a:schemeClr>
                  </a:solidFill>
                </a:ln>
                <a:gradFill>
                  <a:gsLst>
                    <a:gs pos="6000">
                      <a:schemeClr val="accent4">
                        <a:lumMod val="75000"/>
                      </a:schemeClr>
                    </a:gs>
                    <a:gs pos="50000">
                      <a:schemeClr val="accent4">
                        <a:lumMod val="50000"/>
                      </a:schemeClr>
                    </a:gs>
                    <a:gs pos="100000">
                      <a:schemeClr val="bg2">
                        <a:lumMod val="85000"/>
                        <a:lumOff val="15000"/>
                      </a:schemeClr>
                    </a:gs>
                  </a:gsLst>
                  <a:lin ang="5400000" scaled="0"/>
                </a:gradFill>
                <a:effectLst>
                  <a:outerShdw blurRad="139700" dir="16200000" rotWithShape="0">
                    <a:schemeClr val="tx1">
                      <a:alpha val="34000"/>
                    </a:schemeClr>
                  </a:outerShdw>
                </a:effectLst>
                <a:latin typeface="+mn-lt"/>
                <a:ea typeface="+mn-ea"/>
                <a:cs typeface="Arial" pitchFamily="34" charset="0"/>
              </a:defRPr>
            </a:lvl1pPr>
          </a:lstStyle>
          <a:p>
            <a:pPr lvl="0"/>
            <a:r>
              <a:rPr lang="de-DE" noProof="0" smtClean="0"/>
              <a:t>Klicken, um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smtClean="0"/>
              <a:t>Titelmasterformat durch Klicken bearbeiten</a:t>
            </a:r>
            <a:endParaRPr lang="de-DE" noProof="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smtClean="0"/>
              <a:t>Titelmasterformat durch Klicken bearbeiten</a:t>
            </a:r>
            <a:endParaRPr lang="de-DE" noProof="0"/>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smtClean="0"/>
              <a:t>Titelmasterformat durch Klicken bearbeiten</a:t>
            </a:r>
            <a:endParaRPr lang="de-DE" noProof="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noProof="0" smtClean="0"/>
              <a:t>Titelmasterformat durch Klicken bearbeiten</a:t>
            </a:r>
            <a:endParaRPr lang="de-DE" noProof="0"/>
          </a:p>
        </p:txBody>
      </p:sp>
      <p:sp>
        <p:nvSpPr>
          <p:cNvPr id="3" name="Textplatzhalt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de-DE" noProof="0" smtClean="0"/>
              <a:t>Textmasterformat bearbeiten</a:t>
            </a:r>
          </a:p>
        </p:txBody>
      </p:sp>
      <p:sp>
        <p:nvSpPr>
          <p:cNvPr id="4" name="Content Placeholder 3"/>
          <p:cNvSpPr>
            <a:spLocks noGrp="1"/>
          </p:cNvSpPr>
          <p:nvPr>
            <p:ph sz="half" idx="2"/>
          </p:nvPr>
        </p:nvSpPr>
        <p:spPr>
          <a:xfrm>
            <a:off x="380999" y="2174874"/>
            <a:ext cx="4114800" cy="1863725"/>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de-DE" noProof="0" smtClean="0"/>
              <a:t>Textmasterformat bearbeiten</a:t>
            </a:r>
          </a:p>
        </p:txBody>
      </p:sp>
      <p:sp>
        <p:nvSpPr>
          <p:cNvPr id="6" name="Content Placeholder 5"/>
          <p:cNvSpPr>
            <a:spLocks noGrp="1"/>
          </p:cNvSpPr>
          <p:nvPr>
            <p:ph sz="quarter" idx="4"/>
          </p:nvPr>
        </p:nvSpPr>
        <p:spPr>
          <a:xfrm>
            <a:off x="4645026" y="2174874"/>
            <a:ext cx="4117974" cy="1863725"/>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smtClean="0"/>
              <a:t>Titelmasterformat durch Klicken bearbeiten</a:t>
            </a:r>
            <a:endParaRPr lang="de-DE" noProof="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EINFÜHRUNG  Druckausgabe in GRAUSTUFEN">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13.xml"/><Relationship Id="rId4" Type="http://schemas.openxmlformats.org/officeDocument/2006/relationships/image" Target="../media/image6.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lum/>
          </a:blip>
          <a:srcRect/>
          <a:stretch>
            <a:fillRect l="-1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1329595"/>
          </a:xfrm>
          <a:prstGeom prst="rect">
            <a:avLst/>
          </a:prstGeom>
        </p:spPr>
        <p:txBody>
          <a:bodyPr vert="horz" wrap="square" lIns="0" tIns="0" rIns="0" bIns="0" rtlCol="0" anchor="t">
            <a:spAutoFit/>
          </a:bodyPr>
          <a:lstStyle/>
          <a:p>
            <a:r>
              <a:rPr lang="de-DE" noProof="0" dirty="0" smtClean="0"/>
              <a:t>Titelmasterformat durch Klicken bearbeiten</a:t>
            </a:r>
            <a:endParaRPr lang="de-DE" noProof="0" dirty="0"/>
          </a:p>
        </p:txBody>
      </p:sp>
      <p:sp>
        <p:nvSpPr>
          <p:cNvPr id="3" name="Textplatzhalter 2"/>
          <p:cNvSpPr>
            <a:spLocks noGrp="1"/>
          </p:cNvSpPr>
          <p:nvPr>
            <p:ph type="body" idx="1"/>
          </p:nvPr>
        </p:nvSpPr>
        <p:spPr>
          <a:xfrm>
            <a:off x="381000" y="1412875"/>
            <a:ext cx="8382000" cy="2135969"/>
          </a:xfrm>
          <a:prstGeom prst="rect">
            <a:avLst/>
          </a:prstGeom>
        </p:spPr>
        <p:txBody>
          <a:bodyPr vert="horz" lIns="0" tIns="0" rIns="0" bIns="0" rtlCol="0">
            <a:spAutoFit/>
          </a:bodyPr>
          <a:lstStyle/>
          <a:p>
            <a:pPr lvl="0"/>
            <a:r>
              <a:rPr lang="de-DE" noProof="0" dirty="0" smtClean="0"/>
              <a:t>Textmasterformate durch Klicken bearbeiten</a:t>
            </a:r>
          </a:p>
          <a:p>
            <a:pPr lvl="1"/>
            <a:r>
              <a:rPr lang="de-DE" noProof="0" dirty="0" smtClean="0"/>
              <a:t>Zweite Ebene</a:t>
            </a:r>
          </a:p>
          <a:p>
            <a:pPr lvl="2"/>
            <a:r>
              <a:rPr lang="de-DE" noProof="0" dirty="0" smtClean="0"/>
              <a:t>Dritte Ebene</a:t>
            </a:r>
          </a:p>
          <a:p>
            <a:pPr lvl="3"/>
            <a:r>
              <a:rPr lang="de-DE" noProof="0" dirty="0" smtClean="0"/>
              <a:t>Vierte Ebene</a:t>
            </a:r>
          </a:p>
          <a:p>
            <a:pPr lvl="4"/>
            <a:r>
              <a:rPr lang="de-DE" noProof="0" dirty="0" smtClean="0"/>
              <a:t>Fünfte Ebene</a:t>
            </a:r>
            <a:endParaRPr lang="de-DE" noProof="0" dirty="0"/>
          </a:p>
        </p:txBody>
      </p:sp>
      <p:pic>
        <p:nvPicPr>
          <p:cNvPr id="4" name="Picture 3" descr="bottombar.png"/>
          <p:cNvPicPr>
            <a:picLocks noChangeAspect="1"/>
          </p:cNvPicPr>
          <p:nvPr/>
        </p:nvPicPr>
        <p:blipFill>
          <a:blip r:embed="rId15"/>
          <a:stretch>
            <a:fillRect/>
          </a:stretch>
        </p:blipFill>
        <p:spPr>
          <a:xfrm>
            <a:off x="0" y="6299337"/>
            <a:ext cx="9144000" cy="557076"/>
          </a:xfrm>
          <a:prstGeom prst="rect">
            <a:avLst/>
          </a:prstGeom>
        </p:spPr>
      </p:pic>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61" r:id="rId12"/>
  </p:sldLayoutIdLst>
  <p:transition>
    <p:fade/>
  </p:transition>
  <p:txStyles>
    <p:titleStyle>
      <a:lvl1pPr algn="l" defTabSz="914363" rtl="0" eaLnBrk="1" latinLnBrk="0" hangingPunct="1">
        <a:lnSpc>
          <a:spcPct val="90000"/>
        </a:lnSpc>
        <a:spcBef>
          <a:spcPct val="0"/>
        </a:spcBef>
        <a:buNone/>
        <a:defRPr lang="en-US" sz="4800" b="0" kern="0" cap="none" spc="-150" dirty="0">
          <a:ln w="3175">
            <a:noFill/>
          </a:ln>
          <a:solidFill>
            <a:srgbClr val="005825"/>
          </a:solidFill>
          <a:effectLst/>
          <a:latin typeface="+mj-lt"/>
          <a:ea typeface="+mn-ea"/>
          <a:cs typeface="Arial" pitchFamily="34" charset="0"/>
        </a:defRPr>
      </a:lvl1pPr>
    </p:titleStyle>
    <p:bodyStyle>
      <a:lvl1pPr marL="396875" indent="-396875" algn="l" defTabSz="914363" rtl="0" eaLnBrk="1" latinLnBrk="0" hangingPunct="1">
        <a:lnSpc>
          <a:spcPct val="90000"/>
        </a:lnSpc>
        <a:spcBef>
          <a:spcPct val="20000"/>
        </a:spcBef>
        <a:buFontTx/>
        <a:buBlip>
          <a:blip r:embed="rId16"/>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17"/>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17"/>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17"/>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17"/>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l="-1000" r="-1000"/>
          </a:stretch>
        </a:blipFill>
        <a:effectLst/>
      </p:bgPr>
    </p:bg>
    <p:spTree>
      <p:nvGrpSpPr>
        <p:cNvPr id="1" name=""/>
        <p:cNvGrpSpPr/>
        <p:nvPr/>
      </p:nvGrpSpPr>
      <p:grpSpPr>
        <a:xfrm>
          <a:off x="0" y="0"/>
          <a:ext cx="0" cy="0"/>
          <a:chOff x="0" y="0"/>
          <a:chExt cx="0" cy="0"/>
        </a:xfrm>
      </p:grpSpPr>
      <p:pic>
        <p:nvPicPr>
          <p:cNvPr id="4" name="Picture 3" descr="Weißes Rechteck.png"/>
          <p:cNvPicPr>
            <a:picLocks noChangeAspect="1"/>
          </p:cNvPicPr>
          <p:nvPr/>
        </p:nvPicPr>
        <p:blipFill>
          <a:blip r:embed="rId4"/>
          <a:srcRect b="10453"/>
          <a:stretch>
            <a:fillRect/>
          </a:stretch>
        </p:blipFill>
        <p:spPr>
          <a:xfrm>
            <a:off x="0" y="1299706"/>
            <a:ext cx="9144000" cy="5558294"/>
          </a:xfrm>
          <a:prstGeom prst="rect">
            <a:avLst/>
          </a:prstGeom>
        </p:spPr>
      </p:pic>
      <p:sp>
        <p:nvSpPr>
          <p:cNvPr id="2" name="Title Placeholder 1"/>
          <p:cNvSpPr>
            <a:spLocks noGrp="1"/>
          </p:cNvSpPr>
          <p:nvPr>
            <p:ph type="title"/>
          </p:nvPr>
        </p:nvSpPr>
        <p:spPr>
          <a:xfrm>
            <a:off x="381000" y="230188"/>
            <a:ext cx="8382000" cy="1329595"/>
          </a:xfrm>
          <a:prstGeom prst="rect">
            <a:avLst/>
          </a:prstGeom>
        </p:spPr>
        <p:txBody>
          <a:bodyPr vert="horz" wrap="square" lIns="0" tIns="0" rIns="0" bIns="0" rtlCol="0" anchor="t">
            <a:spAutoFit/>
          </a:bodyPr>
          <a:lstStyle/>
          <a:p>
            <a:r>
              <a:rPr lang="de-DE" noProof="0" smtClean="0"/>
              <a:t>Titelmasterformat durch Klicken bearbeiten</a:t>
            </a:r>
            <a:endParaRPr lang="de-DE" noProof="0"/>
          </a:p>
        </p:txBody>
      </p:sp>
      <p:sp>
        <p:nvSpPr>
          <p:cNvPr id="3" name="Textplatzhalter 2"/>
          <p:cNvSpPr>
            <a:spLocks noGrp="1"/>
          </p:cNvSpPr>
          <p:nvPr>
            <p:ph type="body" idx="1"/>
          </p:nvPr>
        </p:nvSpPr>
        <p:spPr>
          <a:xfrm>
            <a:off x="722312" y="1905000"/>
            <a:ext cx="8040688" cy="2514600"/>
          </a:xfrm>
          <a:prstGeom prst="rect">
            <a:avLst/>
          </a:prstGeom>
        </p:spPr>
        <p:txBody>
          <a:bodyPr vert="horz" wrap="square" lIns="0" tIns="0" rIns="0" bIns="0" rtlCol="0">
            <a:spAutoFit/>
          </a:bodyPr>
          <a:lstStyle/>
          <a:p>
            <a:pPr lvl="0"/>
            <a:r>
              <a:rPr lang="de-DE" noProof="0" smtClean="0"/>
              <a:t>Textmasterformate durch Klicken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a:p>
        </p:txBody>
      </p:sp>
    </p:spTree>
  </p:cSld>
  <p:clrMap bg1="lt1" tx1="dk1" bg2="lt2" tx2="dk2" accent1="accent1" accent2="accent2" accent3="accent3" accent4="accent4" accent5="accent5" accent6="accent6" hlink="hlink" folHlink="folHlink"/>
  <p:sldLayoutIdLst>
    <p:sldLayoutId id="2147483675" r:id="rId1"/>
  </p:sldLayoutIdLst>
  <p:transition>
    <p:fade/>
  </p:transition>
  <p:txStyles>
    <p:titleStyle>
      <a:lvl1pPr algn="l" defTabSz="914363" rtl="0" eaLnBrk="1" latinLnBrk="0" hangingPunct="1">
        <a:lnSpc>
          <a:spcPct val="90000"/>
        </a:lnSpc>
        <a:spcBef>
          <a:spcPct val="0"/>
        </a:spcBef>
        <a:buNone/>
        <a:defRPr lang="en-US" sz="4800" b="0" kern="0" cap="none" spc="-150" dirty="0">
          <a:ln w="3175">
            <a:noFill/>
          </a:ln>
          <a:solidFill>
            <a:srgbClr val="005825"/>
          </a:solidFill>
          <a:effectLst/>
          <a:latin typeface="+mj-lt"/>
          <a:ea typeface="+mn-ea"/>
          <a:cs typeface="Arial" pitchFamily="34" charset="0"/>
        </a:defRPr>
      </a:lvl1pPr>
    </p:titleStyle>
    <p:bodyStyle>
      <a:lvl1pPr marL="0" indent="0" algn="l" defTabSz="914363" rtl="0" eaLnBrk="1" latinLnBrk="0" hangingPunct="1">
        <a:lnSpc>
          <a:spcPct val="90000"/>
        </a:lnSpc>
        <a:spcBef>
          <a:spcPct val="20000"/>
        </a:spcBef>
        <a:buFont typeface="Arial" pitchFamily="34" charset="0"/>
        <a:buNone/>
        <a:defRPr sz="3000" b="1" kern="1200">
          <a:solidFill>
            <a:schemeClr val="tx1"/>
          </a:solidFill>
          <a:latin typeface="Courier New" pitchFamily="49" charset="0"/>
          <a:ea typeface="+mn-ea"/>
          <a:cs typeface="Courier New" pitchFamily="49" charset="0"/>
        </a:defRPr>
      </a:lvl1pPr>
      <a:lvl2pPr marL="384954" indent="-7937" algn="l" defTabSz="914363" rtl="0" eaLnBrk="1" latinLnBrk="0" hangingPunct="1">
        <a:lnSpc>
          <a:spcPct val="90000"/>
        </a:lnSpc>
        <a:spcBef>
          <a:spcPct val="20000"/>
        </a:spcBef>
        <a:buFont typeface="Arial" pitchFamily="34" charset="0"/>
        <a:buNone/>
        <a:defRPr sz="2800" b="1" kern="1200">
          <a:solidFill>
            <a:schemeClr val="tx1"/>
          </a:solidFill>
          <a:latin typeface="Courier New" pitchFamily="49" charset="0"/>
          <a:ea typeface="+mn-ea"/>
          <a:cs typeface="Courier New" pitchFamily="49" charset="0"/>
        </a:defRPr>
      </a:lvl2pPr>
      <a:lvl3pPr marL="761970"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3pPr>
      <a:lvl4pPr marL="1094009"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4pPr>
      <a:lvl5pPr marL="1426047" indent="0"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10.png"/><Relationship Id="rId4"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pPr algn="ctr" defTabSz="914400">
              <a:spcBef>
                <a:spcPts val="0"/>
              </a:spcBef>
            </a:pPr>
            <a:r>
              <a:rPr lang="de-DE" b="1" dirty="0"/>
              <a:t>Amyotrophe Lateralsklerose</a:t>
            </a:r>
            <a:br>
              <a:rPr lang="de-DE" b="1" dirty="0"/>
            </a:br>
            <a:r>
              <a:rPr lang="de-DE" b="1" dirty="0" smtClean="0"/>
              <a:t>(ALS)</a:t>
            </a:r>
            <a:endParaRPr lang="de-DE" sz="5400" b="0" i="0" spc="-150" dirty="0">
              <a:solidFill>
                <a:srgbClr val="005825"/>
              </a:solidFill>
              <a:effectLst/>
              <a:latin typeface="Calibri"/>
              <a:ea typeface="+mn-ea"/>
              <a:cs typeface="Arial"/>
            </a:endParaRPr>
          </a:p>
        </p:txBody>
      </p:sp>
      <p:sp>
        <p:nvSpPr>
          <p:cNvPr id="3" name="Untertitel 2"/>
          <p:cNvSpPr>
            <a:spLocks noGrp="1"/>
          </p:cNvSpPr>
          <p:nvPr>
            <p:ph type="subTitle" idx="1"/>
          </p:nvPr>
        </p:nvSpPr>
        <p:spPr>
          <a:xfrm>
            <a:off x="730249" y="4344988"/>
            <a:ext cx="7681913" cy="1370012"/>
          </a:xfrm>
        </p:spPr>
        <p:txBody>
          <a:bodyPr>
            <a:normAutofit/>
          </a:bodyPr>
          <a:lstStyle/>
          <a:p>
            <a:pPr marL="0" indent="0" algn="l">
              <a:lnSpc>
                <a:spcPct val="90000"/>
              </a:lnSpc>
              <a:spcBef>
                <a:spcPts val="0"/>
              </a:spcBef>
              <a:buNone/>
            </a:pPr>
            <a:endParaRPr lang="de-DE" sz="2800" b="0" i="0" dirty="0">
              <a:solidFill>
                <a:srgbClr val="000000"/>
              </a:solidFill>
            </a:endParaRPr>
          </a:p>
        </p:txBody>
      </p:sp>
      <p:pic>
        <p:nvPicPr>
          <p:cNvPr id="4" name="Grafik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60032" y="3645024"/>
            <a:ext cx="3350092" cy="2069976"/>
          </a:xfrm>
          <a:prstGeom prst="rect">
            <a:avLst/>
          </a:prstGeom>
        </p:spPr>
      </p:pic>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5665" y="292040"/>
            <a:ext cx="8382000" cy="976720"/>
          </a:xfrm>
        </p:spPr>
        <p:txBody>
          <a:bodyPr/>
          <a:lstStyle/>
          <a:p>
            <a:pPr algn="ctr" defTabSz="914400">
              <a:spcBef>
                <a:spcPts val="0"/>
              </a:spcBef>
            </a:pPr>
            <a:r>
              <a:rPr lang="de-DE" dirty="0">
                <a:cs typeface="Arial"/>
              </a:rPr>
              <a:t>Risikofaktoren</a:t>
            </a:r>
            <a:br>
              <a:rPr lang="de-DE" dirty="0">
                <a:cs typeface="Arial"/>
              </a:rPr>
            </a:br>
            <a:r>
              <a:rPr lang="de-DE" dirty="0">
                <a:cs typeface="Arial"/>
              </a:rPr>
              <a:t/>
            </a:r>
            <a:br>
              <a:rPr lang="de-DE" dirty="0">
                <a:cs typeface="Arial"/>
              </a:rPr>
            </a:br>
            <a:endParaRPr lang="de-DE" sz="4800" b="0" i="0" spc="-150" dirty="0">
              <a:solidFill>
                <a:srgbClr val="005825"/>
              </a:solidFill>
              <a:effectLst/>
              <a:latin typeface="Calibri"/>
              <a:ea typeface="+mn-ea"/>
              <a:cs typeface="Arial"/>
            </a:endParaRPr>
          </a:p>
        </p:txBody>
      </p:sp>
      <p:sp>
        <p:nvSpPr>
          <p:cNvPr id="3" name="Textplatzhalter 2"/>
          <p:cNvSpPr>
            <a:spLocks noGrp="1"/>
          </p:cNvSpPr>
          <p:nvPr>
            <p:ph type="body" sz="quarter" idx="10"/>
          </p:nvPr>
        </p:nvSpPr>
        <p:spPr>
          <a:xfrm>
            <a:off x="323528" y="1198117"/>
            <a:ext cx="8382000" cy="2713563"/>
          </a:xfrm>
        </p:spPr>
        <p:txBody>
          <a:bodyPr/>
          <a:lstStyle/>
          <a:p>
            <a:pPr lvl="1" indent="-393192" defTabSz="914400">
              <a:spcBef>
                <a:spcPts val="672"/>
              </a:spcBef>
              <a:buClr>
                <a:srgbClr val="000000"/>
              </a:buClr>
            </a:pPr>
            <a:r>
              <a:rPr lang="de-DE" sz="2200" dirty="0">
                <a:solidFill>
                  <a:srgbClr val="1D4775"/>
                </a:solidFill>
              </a:rPr>
              <a:t>Alter:</a:t>
            </a:r>
            <a:r>
              <a:rPr lang="de-DE" sz="2000" dirty="0">
                <a:solidFill>
                  <a:srgbClr val="000000"/>
                </a:solidFill>
              </a:rPr>
              <a:t> </a:t>
            </a:r>
            <a:r>
              <a:rPr lang="de-DE" sz="2000" dirty="0" smtClean="0">
                <a:solidFill>
                  <a:srgbClr val="000000"/>
                </a:solidFill>
              </a:rPr>
              <a:t>zwischen 40 </a:t>
            </a:r>
            <a:r>
              <a:rPr lang="de-DE" sz="2000" dirty="0">
                <a:solidFill>
                  <a:srgbClr val="000000"/>
                </a:solidFill>
              </a:rPr>
              <a:t>und 60 Jahren.</a:t>
            </a:r>
          </a:p>
          <a:p>
            <a:pPr lvl="1" indent="-393192" defTabSz="914400">
              <a:spcBef>
                <a:spcPts val="672"/>
              </a:spcBef>
              <a:buClr>
                <a:srgbClr val="000000"/>
              </a:buClr>
            </a:pPr>
            <a:r>
              <a:rPr lang="de-DE" sz="2200" dirty="0">
                <a:solidFill>
                  <a:srgbClr val="1D4775"/>
                </a:solidFill>
              </a:rPr>
              <a:t>Sex:</a:t>
            </a:r>
            <a:r>
              <a:rPr lang="de-DE" sz="2000" dirty="0">
                <a:solidFill>
                  <a:srgbClr val="1D4775"/>
                </a:solidFill>
              </a:rPr>
              <a:t>  </a:t>
            </a:r>
            <a:r>
              <a:rPr lang="de-DE" sz="2000" dirty="0">
                <a:solidFill>
                  <a:srgbClr val="000000"/>
                </a:solidFill>
              </a:rPr>
              <a:t>Vor dem Alter von 65 Jahren, entwickeln etwas mehr Männer als Frauen ALS. </a:t>
            </a:r>
          </a:p>
          <a:p>
            <a:pPr lvl="1" indent="-393192" defTabSz="914400">
              <a:spcBef>
                <a:spcPts val="672"/>
              </a:spcBef>
              <a:buClr>
                <a:srgbClr val="000000"/>
              </a:buClr>
            </a:pPr>
            <a:r>
              <a:rPr lang="de-DE" sz="2200" dirty="0" smtClean="0">
                <a:solidFill>
                  <a:schemeClr val="tx2"/>
                </a:solidFill>
              </a:rPr>
              <a:t>Rauchen:</a:t>
            </a:r>
            <a:r>
              <a:rPr lang="de-DE" sz="2200" dirty="0" smtClean="0">
                <a:solidFill>
                  <a:srgbClr val="000000"/>
                </a:solidFill>
              </a:rPr>
              <a:t> </a:t>
            </a:r>
            <a:r>
              <a:rPr lang="de-DE" sz="2000" dirty="0">
                <a:solidFill>
                  <a:srgbClr val="000000"/>
                </a:solidFill>
              </a:rPr>
              <a:t>von Zigaretten scheint das Risiko einer Person von ALS zu fast doppelt so hohes Risiko </a:t>
            </a:r>
            <a:r>
              <a:rPr lang="de-DE" sz="2000" dirty="0" smtClean="0">
                <a:solidFill>
                  <a:srgbClr val="000000"/>
                </a:solidFill>
              </a:rPr>
              <a:t>zu erhöhen </a:t>
            </a:r>
          </a:p>
          <a:p>
            <a:pPr lvl="1" indent="-393192" defTabSz="914400">
              <a:spcBef>
                <a:spcPts val="672"/>
              </a:spcBef>
              <a:buClr>
                <a:srgbClr val="000000"/>
              </a:buClr>
            </a:pPr>
            <a:r>
              <a:rPr lang="de-DE" sz="2200" dirty="0" smtClean="0">
                <a:solidFill>
                  <a:schemeClr val="tx2"/>
                </a:solidFill>
              </a:rPr>
              <a:t>Blei-Exposition</a:t>
            </a:r>
            <a:r>
              <a:rPr lang="de-DE" sz="2200" dirty="0">
                <a:solidFill>
                  <a:srgbClr val="000000"/>
                </a:solidFill>
              </a:rPr>
              <a:t>:</a:t>
            </a:r>
            <a:r>
              <a:rPr lang="de-DE" sz="2000" dirty="0" smtClean="0">
                <a:solidFill>
                  <a:srgbClr val="000000"/>
                </a:solidFill>
              </a:rPr>
              <a:t> am Arbeitsplatz in Verbindung mit ALS </a:t>
            </a:r>
            <a:endParaRPr lang="de-DE" sz="2000" dirty="0">
              <a:solidFill>
                <a:srgbClr val="000000"/>
              </a:solidFill>
            </a:endParaRPr>
          </a:p>
          <a:p>
            <a:pPr lvl="1" indent="-393192" defTabSz="914400">
              <a:spcBef>
                <a:spcPts val="672"/>
              </a:spcBef>
              <a:buClr>
                <a:srgbClr val="000000"/>
              </a:buClr>
            </a:pPr>
            <a:r>
              <a:rPr lang="de-DE" sz="2200" dirty="0" smtClean="0">
                <a:solidFill>
                  <a:schemeClr val="tx2"/>
                </a:solidFill>
              </a:rPr>
              <a:t>Wehrdienst:</a:t>
            </a:r>
            <a:r>
              <a:rPr lang="de-DE" sz="2000" dirty="0" smtClean="0">
                <a:solidFill>
                  <a:srgbClr val="000000"/>
                </a:solidFill>
              </a:rPr>
              <a:t> Menschen</a:t>
            </a:r>
            <a:r>
              <a:rPr lang="de-DE" sz="2000" dirty="0">
                <a:solidFill>
                  <a:srgbClr val="000000"/>
                </a:solidFill>
              </a:rPr>
              <a:t>, die im Militär gedient </a:t>
            </a:r>
            <a:r>
              <a:rPr lang="de-DE" sz="2000" dirty="0" smtClean="0">
                <a:solidFill>
                  <a:srgbClr val="000000"/>
                </a:solidFill>
              </a:rPr>
              <a:t>haben, haben  </a:t>
            </a:r>
            <a:r>
              <a:rPr lang="de-DE" sz="2000" dirty="0">
                <a:solidFill>
                  <a:srgbClr val="000000"/>
                </a:solidFill>
              </a:rPr>
              <a:t>ein höheres </a:t>
            </a:r>
            <a:r>
              <a:rPr lang="de-DE" sz="2000" dirty="0" smtClean="0">
                <a:solidFill>
                  <a:srgbClr val="000000"/>
                </a:solidFill>
              </a:rPr>
              <a:t>Risiko an ALS zu erkranken </a:t>
            </a:r>
            <a:endParaRPr lang="de-DE" sz="2800" b="0" i="0" dirty="0">
              <a:solidFill>
                <a:srgbClr val="000000"/>
              </a:solidFill>
              <a:latin typeface="Calibri"/>
              <a:ea typeface="+mn-ea"/>
              <a:cs typeface="+mn-cs"/>
            </a:endParaRPr>
          </a:p>
        </p:txBody>
      </p:sp>
      <p:sp>
        <p:nvSpPr>
          <p:cNvPr id="4" name="Abgerundetes Rechteck 3"/>
          <p:cNvSpPr/>
          <p:nvPr/>
        </p:nvSpPr>
        <p:spPr bwMode="auto">
          <a:xfrm>
            <a:off x="6216952" y="4381500"/>
            <a:ext cx="2201333" cy="882953"/>
          </a:xfrm>
          <a:prstGeom prst="roundRect">
            <a:avLst>
              <a:gd name="adj" fmla="val 9033"/>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400">
              <a:spcBef>
                <a:spcPts val="0"/>
              </a:spcBef>
              <a:spcAft>
                <a:spcPts val="0"/>
              </a:spcAft>
              <a:buNone/>
            </a:pPr>
            <a:r>
              <a:rPr lang="de-DE" sz="2300" b="0" i="0" dirty="0" smtClean="0">
                <a:solidFill>
                  <a:srgbClr val="000000"/>
                </a:solidFill>
                <a:latin typeface="Calibri"/>
                <a:ea typeface="+mn-ea"/>
                <a:cs typeface="+mn-cs"/>
              </a:rPr>
              <a:t>Rauchen</a:t>
            </a:r>
            <a:endParaRPr lang="de-DE" sz="2300" b="0" i="0" dirty="0">
              <a:solidFill>
                <a:srgbClr val="000000"/>
              </a:solidFill>
              <a:latin typeface="Calibri"/>
              <a:ea typeface="+mn-ea"/>
              <a:cs typeface="+mn-cs"/>
            </a:endParaRPr>
          </a:p>
        </p:txBody>
      </p:sp>
      <p:sp>
        <p:nvSpPr>
          <p:cNvPr id="5" name="Abgerundetes Rechteck 4"/>
          <p:cNvSpPr/>
          <p:nvPr/>
        </p:nvSpPr>
        <p:spPr bwMode="auto">
          <a:xfrm>
            <a:off x="3555999" y="4381499"/>
            <a:ext cx="2201333" cy="882953"/>
          </a:xfrm>
          <a:prstGeom prst="roundRect">
            <a:avLst>
              <a:gd name="adj" fmla="val 903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400">
              <a:spcBef>
                <a:spcPts val="0"/>
              </a:spcBef>
              <a:spcAft>
                <a:spcPts val="0"/>
              </a:spcAft>
              <a:buNone/>
            </a:pPr>
            <a:r>
              <a:rPr lang="de-DE" sz="2300" b="0" i="0" dirty="0" smtClean="0">
                <a:solidFill>
                  <a:srgbClr val="000000"/>
                </a:solidFill>
                <a:latin typeface="Calibri"/>
                <a:ea typeface="+mn-ea"/>
                <a:cs typeface="+mn-cs"/>
              </a:rPr>
              <a:t>Sex</a:t>
            </a:r>
            <a:endParaRPr lang="de-DE" sz="2300" b="0" i="0" dirty="0">
              <a:solidFill>
                <a:srgbClr val="000000"/>
              </a:solidFill>
              <a:latin typeface="Calibri"/>
              <a:ea typeface="+mn-ea"/>
              <a:cs typeface="+mn-cs"/>
            </a:endParaRPr>
          </a:p>
        </p:txBody>
      </p:sp>
      <p:sp>
        <p:nvSpPr>
          <p:cNvPr id="6" name="Abgerundetes Rechteck 5"/>
          <p:cNvSpPr/>
          <p:nvPr/>
        </p:nvSpPr>
        <p:spPr bwMode="auto">
          <a:xfrm>
            <a:off x="825500" y="4381500"/>
            <a:ext cx="2201333" cy="882953"/>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400">
              <a:buNone/>
            </a:pPr>
            <a:r>
              <a:rPr lang="de-DE" sz="2300" b="0" i="0" dirty="0" smtClean="0">
                <a:solidFill>
                  <a:srgbClr val="000000"/>
                </a:solidFill>
                <a:latin typeface="Calibri"/>
                <a:ea typeface="+mn-ea"/>
                <a:cs typeface="+mn-cs"/>
              </a:rPr>
              <a:t>Alter </a:t>
            </a:r>
            <a:endParaRPr lang="de-DE" sz="2300" b="0" i="0" dirty="0">
              <a:solidFill>
                <a:srgbClr val="000000"/>
              </a:solidFill>
              <a:latin typeface="Calibri"/>
              <a:ea typeface="+mn-ea"/>
              <a:cs typeface="+mn-cs"/>
            </a:endParaRPr>
          </a:p>
        </p:txBody>
      </p:sp>
      <p:sp>
        <p:nvSpPr>
          <p:cNvPr id="7" name="Abgerundetes Rechteck 6"/>
          <p:cNvSpPr/>
          <p:nvPr/>
        </p:nvSpPr>
        <p:spPr bwMode="auto">
          <a:xfrm>
            <a:off x="6216952" y="5539619"/>
            <a:ext cx="2201333" cy="882953"/>
          </a:xfrm>
          <a:prstGeom prst="roundRect">
            <a:avLst>
              <a:gd name="adj" fmla="val 9033"/>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a:r>
              <a:rPr lang="de-DE" sz="2300">
                <a:solidFill>
                  <a:srgbClr val="000000"/>
                </a:solidFill>
              </a:rPr>
              <a:t>Vererbung</a:t>
            </a:r>
            <a:endParaRPr lang="de-DE" sz="2300" b="0" i="0" dirty="0" smtClean="0">
              <a:solidFill>
                <a:srgbClr val="000000"/>
              </a:solidFill>
              <a:latin typeface="Calibri"/>
              <a:ea typeface="+mn-ea"/>
              <a:cs typeface="+mn-cs"/>
            </a:endParaRPr>
          </a:p>
        </p:txBody>
      </p:sp>
      <p:sp>
        <p:nvSpPr>
          <p:cNvPr id="8" name="Abgerundetes Rechteck 7"/>
          <p:cNvSpPr/>
          <p:nvPr/>
        </p:nvSpPr>
        <p:spPr bwMode="auto">
          <a:xfrm>
            <a:off x="3556000" y="5539619"/>
            <a:ext cx="2201333" cy="882953"/>
          </a:xfrm>
          <a:prstGeom prst="roundRect">
            <a:avLst>
              <a:gd name="adj" fmla="val 9033"/>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a:r>
              <a:rPr lang="de-DE" sz="2400">
                <a:solidFill>
                  <a:srgbClr val="000000"/>
                </a:solidFill>
              </a:rPr>
              <a:t>Wehrdienst.</a:t>
            </a:r>
            <a:endParaRPr lang="de-DE" sz="2300" b="0" i="0" dirty="0">
              <a:solidFill>
                <a:srgbClr val="000000"/>
              </a:solidFill>
              <a:latin typeface="Calibri"/>
              <a:ea typeface="+mn-ea"/>
              <a:cs typeface="+mn-cs"/>
            </a:endParaRPr>
          </a:p>
        </p:txBody>
      </p:sp>
      <p:sp>
        <p:nvSpPr>
          <p:cNvPr id="9" name="Abgerundetes Rechteck 8"/>
          <p:cNvSpPr/>
          <p:nvPr/>
        </p:nvSpPr>
        <p:spPr bwMode="auto">
          <a:xfrm>
            <a:off x="825500" y="5539619"/>
            <a:ext cx="2201333" cy="882953"/>
          </a:xfrm>
          <a:prstGeom prst="roundRect">
            <a:avLst>
              <a:gd name="adj" fmla="val 9033"/>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a:r>
              <a:rPr lang="de-DE" sz="2400">
                <a:solidFill>
                  <a:srgbClr val="000000"/>
                </a:solidFill>
              </a:rPr>
              <a:t>Blei-Exposition</a:t>
            </a:r>
            <a:endParaRPr lang="de-DE" sz="2300" b="0" i="0" dirty="0">
              <a:solidFill>
                <a:srgbClr val="000000"/>
              </a:solidFill>
              <a:latin typeface="Calibri"/>
              <a:ea typeface="+mn-ea"/>
              <a:cs typeface="+mn-cs"/>
            </a:endParaRPr>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defTabSz="914400">
              <a:spcBef>
                <a:spcPts val="0"/>
              </a:spcBef>
            </a:pPr>
            <a:r>
              <a:rPr lang="de-DE" dirty="0" smtClean="0"/>
              <a:t>Behandlungen</a:t>
            </a:r>
            <a:r>
              <a:rPr lang="de-DE" sz="4800" b="0" i="0" spc="-150" dirty="0" smtClean="0">
                <a:solidFill>
                  <a:srgbClr val="005825"/>
                </a:solidFill>
                <a:effectLst/>
                <a:latin typeface="Calibri"/>
                <a:ea typeface="+mn-ea"/>
                <a:cs typeface="Arial"/>
              </a:rPr>
              <a:t/>
            </a:r>
            <a:br>
              <a:rPr lang="de-DE" sz="4800" b="0" i="0" spc="-150" dirty="0" smtClean="0">
                <a:solidFill>
                  <a:srgbClr val="005825"/>
                </a:solidFill>
                <a:effectLst/>
                <a:latin typeface="Calibri"/>
                <a:ea typeface="+mn-ea"/>
                <a:cs typeface="Arial"/>
              </a:rPr>
            </a:br>
            <a:r>
              <a:rPr lang="de-DE" sz="2800" dirty="0" smtClean="0">
                <a:solidFill>
                  <a:schemeClr val="tx2"/>
                </a:solidFill>
              </a:rPr>
              <a:t>zur Linderung </a:t>
            </a:r>
            <a:r>
              <a:rPr lang="de-DE" sz="2800" dirty="0" smtClean="0"/>
              <a:t/>
            </a:r>
            <a:br>
              <a:rPr lang="de-DE" sz="2800" dirty="0" smtClean="0"/>
            </a:br>
            <a:endParaRPr lang="de-DE" sz="2800" b="0" i="0" spc="-150" dirty="0">
              <a:solidFill>
                <a:schemeClr val="tx2"/>
              </a:solidFill>
              <a:effectLst/>
              <a:latin typeface="Calibri"/>
              <a:cs typeface="Arial"/>
            </a:endParaRPr>
          </a:p>
        </p:txBody>
      </p:sp>
      <p:sp>
        <p:nvSpPr>
          <p:cNvPr id="14" name="Textplatzhalter 13"/>
          <p:cNvSpPr>
            <a:spLocks noGrp="1"/>
          </p:cNvSpPr>
          <p:nvPr>
            <p:ph type="body" idx="1"/>
          </p:nvPr>
        </p:nvSpPr>
        <p:spPr>
          <a:xfrm>
            <a:off x="381000" y="1757802"/>
            <a:ext cx="4114800" cy="346249"/>
          </a:xfrm>
        </p:spPr>
        <p:txBody>
          <a:bodyPr/>
          <a:lstStyle/>
          <a:p>
            <a:r>
              <a:rPr lang="de-DE" dirty="0"/>
              <a:t>Medikamente</a:t>
            </a:r>
            <a:r>
              <a:rPr lang="de-DE" b="0" dirty="0"/>
              <a:t> </a:t>
            </a:r>
            <a:r>
              <a:rPr lang="de-DE" b="0" dirty="0" smtClean="0"/>
              <a:t>gegen</a:t>
            </a:r>
            <a:endParaRPr lang="de-DE" dirty="0"/>
          </a:p>
        </p:txBody>
      </p:sp>
      <p:sp>
        <p:nvSpPr>
          <p:cNvPr id="15" name="Inhaltsplatzhalter 14"/>
          <p:cNvSpPr>
            <a:spLocks noGrp="1"/>
          </p:cNvSpPr>
          <p:nvPr>
            <p:ph sz="half" idx="2"/>
          </p:nvPr>
        </p:nvSpPr>
        <p:spPr>
          <a:xfrm>
            <a:off x="380999" y="2174874"/>
            <a:ext cx="4114800" cy="3433248"/>
          </a:xfrm>
        </p:spPr>
        <p:txBody>
          <a:bodyPr/>
          <a:lstStyle/>
          <a:p>
            <a:pPr marL="0" indent="0">
              <a:buNone/>
            </a:pPr>
            <a:endParaRPr lang="de-DE" dirty="0"/>
          </a:p>
          <a:p>
            <a:r>
              <a:rPr lang="de-DE" sz="2200" dirty="0" smtClean="0"/>
              <a:t>Muskelkrämpfe</a:t>
            </a:r>
            <a:endParaRPr lang="de-DE" sz="2200" dirty="0"/>
          </a:p>
          <a:p>
            <a:r>
              <a:rPr lang="de-DE" sz="2200" dirty="0"/>
              <a:t>Verstopfung</a:t>
            </a:r>
          </a:p>
          <a:p>
            <a:r>
              <a:rPr lang="de-DE" sz="2200" dirty="0" err="1"/>
              <a:t>Fatigue</a:t>
            </a:r>
            <a:endParaRPr lang="de-DE" sz="2200" dirty="0"/>
          </a:p>
          <a:p>
            <a:r>
              <a:rPr lang="de-DE" sz="2200" dirty="0"/>
              <a:t>Übermäßiger Speichelfluss</a:t>
            </a:r>
          </a:p>
          <a:p>
            <a:r>
              <a:rPr lang="de-DE" sz="2200" dirty="0"/>
              <a:t>Übermäßiger Schleim</a:t>
            </a:r>
          </a:p>
          <a:p>
            <a:r>
              <a:rPr lang="de-DE" sz="2200" dirty="0"/>
              <a:t>Schmerz</a:t>
            </a:r>
          </a:p>
          <a:p>
            <a:r>
              <a:rPr lang="de-DE" sz="2200" dirty="0"/>
              <a:t>Depression</a:t>
            </a:r>
          </a:p>
          <a:p>
            <a:endParaRPr lang="de-DE" dirty="0"/>
          </a:p>
        </p:txBody>
      </p:sp>
      <p:sp>
        <p:nvSpPr>
          <p:cNvPr id="16" name="Textplatzhalter 15"/>
          <p:cNvSpPr>
            <a:spLocks noGrp="1"/>
          </p:cNvSpPr>
          <p:nvPr>
            <p:ph type="body" sz="quarter" idx="3"/>
          </p:nvPr>
        </p:nvSpPr>
        <p:spPr>
          <a:xfrm>
            <a:off x="4645981" y="1757802"/>
            <a:ext cx="4117019" cy="346249"/>
          </a:xfrm>
        </p:spPr>
        <p:txBody>
          <a:bodyPr/>
          <a:lstStyle/>
          <a:p>
            <a:r>
              <a:rPr lang="de-DE" dirty="0"/>
              <a:t> Symptomatische Therapie </a:t>
            </a:r>
          </a:p>
        </p:txBody>
      </p:sp>
      <p:sp>
        <p:nvSpPr>
          <p:cNvPr id="17" name="Inhaltsplatzhalter 16"/>
          <p:cNvSpPr>
            <a:spLocks noGrp="1"/>
          </p:cNvSpPr>
          <p:nvPr>
            <p:ph sz="quarter" idx="4"/>
          </p:nvPr>
        </p:nvSpPr>
        <p:spPr>
          <a:xfrm>
            <a:off x="4645026" y="2174874"/>
            <a:ext cx="4117974" cy="3453253"/>
          </a:xfrm>
        </p:spPr>
        <p:txBody>
          <a:bodyPr/>
          <a:lstStyle/>
          <a:p>
            <a:r>
              <a:rPr lang="de-DE" sz="2200" dirty="0" smtClean="0"/>
              <a:t>Muskelkrämpfe</a:t>
            </a:r>
            <a:endParaRPr lang="de-DE" sz="2200" dirty="0"/>
          </a:p>
          <a:p>
            <a:r>
              <a:rPr lang="de-DE" sz="2200" dirty="0" smtClean="0"/>
              <a:t>Schluckstörung</a:t>
            </a:r>
            <a:endParaRPr lang="de-DE" sz="2200" dirty="0"/>
          </a:p>
          <a:p>
            <a:r>
              <a:rPr lang="de-DE" sz="2200" dirty="0" smtClean="0"/>
              <a:t> </a:t>
            </a:r>
            <a:r>
              <a:rPr lang="de-DE" sz="2200" dirty="0"/>
              <a:t>Speichelfluss</a:t>
            </a:r>
          </a:p>
          <a:p>
            <a:r>
              <a:rPr lang="de-DE" sz="2200" dirty="0" smtClean="0"/>
              <a:t> </a:t>
            </a:r>
            <a:r>
              <a:rPr lang="de-DE" sz="2200" dirty="0"/>
              <a:t>Sprechstörung </a:t>
            </a:r>
            <a:r>
              <a:rPr lang="de-DE" sz="2200" dirty="0" smtClean="0"/>
              <a:t>und Kommunikation</a:t>
            </a:r>
            <a:endParaRPr lang="de-DE" sz="2200" dirty="0"/>
          </a:p>
          <a:p>
            <a:r>
              <a:rPr lang="de-DE" sz="2200" dirty="0" smtClean="0"/>
              <a:t>Pathologisches </a:t>
            </a:r>
            <a:r>
              <a:rPr lang="de-DE" sz="2200" dirty="0"/>
              <a:t>Lachen und Weinen</a:t>
            </a:r>
          </a:p>
          <a:p>
            <a:r>
              <a:rPr lang="de-DE" sz="2200" dirty="0" smtClean="0"/>
              <a:t>Atemstörung</a:t>
            </a:r>
            <a:endParaRPr lang="de-DE" sz="2200" dirty="0"/>
          </a:p>
          <a:p>
            <a:r>
              <a:rPr lang="de-DE" sz="2200" dirty="0" smtClean="0"/>
              <a:t>Depressionen</a:t>
            </a:r>
            <a:r>
              <a:rPr lang="de-DE" sz="2200" dirty="0"/>
              <a:t>, Schlafstörungen und Angstzustände</a:t>
            </a:r>
          </a:p>
        </p:txBody>
      </p:sp>
    </p:spTree>
    <p:extLst>
      <p:ext uri="{BB962C8B-B14F-4D97-AF65-F5344CB8AC3E}">
        <p14:creationId xmlns:p14="http://schemas.microsoft.com/office/powerpoint/2010/main" val="2355128270"/>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defTabSz="914400">
              <a:spcBef>
                <a:spcPts val="0"/>
              </a:spcBef>
            </a:pPr>
            <a:r>
              <a:rPr lang="de-DE" dirty="0" smtClean="0"/>
              <a:t>Behandlungen</a:t>
            </a:r>
            <a:r>
              <a:rPr lang="de-DE" sz="4800" b="0" i="0" spc="-150" dirty="0" smtClean="0">
                <a:solidFill>
                  <a:srgbClr val="005825"/>
                </a:solidFill>
                <a:effectLst/>
                <a:latin typeface="Calibri"/>
                <a:ea typeface="+mn-ea"/>
                <a:cs typeface="Arial"/>
              </a:rPr>
              <a:t/>
            </a:r>
            <a:br>
              <a:rPr lang="de-DE" sz="4800" b="0" i="0" spc="-150" dirty="0" smtClean="0">
                <a:solidFill>
                  <a:srgbClr val="005825"/>
                </a:solidFill>
                <a:effectLst/>
                <a:latin typeface="Calibri"/>
                <a:ea typeface="+mn-ea"/>
                <a:cs typeface="Arial"/>
              </a:rPr>
            </a:br>
            <a:r>
              <a:rPr lang="de-DE" sz="2800" dirty="0" smtClean="0">
                <a:solidFill>
                  <a:schemeClr val="tx2"/>
                </a:solidFill>
              </a:rPr>
              <a:t>zur Linderung </a:t>
            </a:r>
            <a:r>
              <a:rPr lang="de-DE" sz="2800" dirty="0" smtClean="0"/>
              <a:t/>
            </a:r>
            <a:br>
              <a:rPr lang="de-DE" sz="2800" dirty="0" smtClean="0"/>
            </a:br>
            <a:endParaRPr lang="de-DE" sz="2800" b="0" i="0" spc="-150" dirty="0">
              <a:solidFill>
                <a:schemeClr val="tx2"/>
              </a:solidFill>
              <a:effectLst/>
              <a:latin typeface="Calibri"/>
              <a:cs typeface="Arial"/>
            </a:endParaRPr>
          </a:p>
        </p:txBody>
      </p:sp>
      <p:sp>
        <p:nvSpPr>
          <p:cNvPr id="14" name="Textplatzhalter 13"/>
          <p:cNvSpPr>
            <a:spLocks noGrp="1"/>
          </p:cNvSpPr>
          <p:nvPr>
            <p:ph type="body" idx="1"/>
          </p:nvPr>
        </p:nvSpPr>
        <p:spPr>
          <a:xfrm>
            <a:off x="4653927" y="2074659"/>
            <a:ext cx="3898350" cy="3690241"/>
          </a:xfrm>
        </p:spPr>
        <p:txBody>
          <a:bodyPr/>
          <a:lstStyle/>
          <a:p>
            <a:pPr marL="296321" lvl="0" indent="-296321">
              <a:spcBef>
                <a:spcPct val="20000"/>
              </a:spcBef>
              <a:buBlip>
                <a:blip r:embed="rId3"/>
              </a:buBlip>
            </a:pPr>
            <a:r>
              <a:rPr lang="de-DE" sz="2000" b="0" dirty="0" smtClean="0">
                <a:solidFill>
                  <a:srgbClr val="000000"/>
                </a:solidFill>
              </a:rPr>
              <a:t>Die Weitere Behandlung </a:t>
            </a:r>
            <a:r>
              <a:rPr lang="de-DE" sz="2000" b="0" dirty="0" smtClean="0">
                <a:solidFill>
                  <a:srgbClr val="252525"/>
                </a:solidFill>
              </a:rPr>
              <a:t>von Patienten mit einer ALS erfolgt im Idealfall in einem interdisziplinären Team aus </a:t>
            </a:r>
          </a:p>
          <a:p>
            <a:pPr marL="296321" lvl="0" indent="-296321">
              <a:spcBef>
                <a:spcPct val="20000"/>
              </a:spcBef>
              <a:buBlip>
                <a:blip r:embed="rId3"/>
              </a:buBlip>
            </a:pPr>
            <a:r>
              <a:rPr lang="de-DE" sz="2200" b="0" dirty="0" smtClean="0">
                <a:solidFill>
                  <a:srgbClr val="252525"/>
                </a:solidFill>
              </a:rPr>
              <a:t>Gesundheits- und Krankenpflegern</a:t>
            </a:r>
            <a:endParaRPr lang="de-DE" sz="2200" b="0" dirty="0" smtClean="0">
              <a:solidFill>
                <a:srgbClr val="000000"/>
              </a:solidFill>
            </a:endParaRPr>
          </a:p>
          <a:p>
            <a:pPr marL="296321" lvl="0" indent="-296321">
              <a:spcBef>
                <a:spcPct val="20000"/>
              </a:spcBef>
              <a:buBlip>
                <a:blip r:embed="rId3"/>
              </a:buBlip>
            </a:pPr>
            <a:r>
              <a:rPr lang="de-DE" sz="2200" b="0" dirty="0" smtClean="0">
                <a:solidFill>
                  <a:srgbClr val="000000"/>
                </a:solidFill>
              </a:rPr>
              <a:t>Orthopäden </a:t>
            </a:r>
          </a:p>
          <a:p>
            <a:pPr marL="296321" lvl="0" indent="-296321">
              <a:spcBef>
                <a:spcPct val="20000"/>
              </a:spcBef>
              <a:buBlip>
                <a:blip r:embed="rId3"/>
              </a:buBlip>
            </a:pPr>
            <a:r>
              <a:rPr lang="de-DE" sz="2200" b="0" dirty="0" smtClean="0">
                <a:solidFill>
                  <a:srgbClr val="000000"/>
                </a:solidFill>
              </a:rPr>
              <a:t>Pneumologen und</a:t>
            </a:r>
          </a:p>
          <a:p>
            <a:pPr marL="296321" lvl="0" indent="-296321">
              <a:spcBef>
                <a:spcPct val="20000"/>
              </a:spcBef>
              <a:buBlip>
                <a:blip r:embed="rId3"/>
              </a:buBlip>
            </a:pPr>
            <a:r>
              <a:rPr lang="de-DE" sz="2200" b="0" dirty="0" smtClean="0">
                <a:solidFill>
                  <a:srgbClr val="000000"/>
                </a:solidFill>
              </a:rPr>
              <a:t> Neurologen </a:t>
            </a:r>
          </a:p>
          <a:p>
            <a:pPr marL="296321" lvl="0" indent="-296321">
              <a:spcBef>
                <a:spcPct val="20000"/>
              </a:spcBef>
              <a:buBlip>
                <a:blip r:embed="rId3"/>
              </a:buBlip>
            </a:pPr>
            <a:r>
              <a:rPr lang="de-DE" sz="2200" b="0" dirty="0" smtClean="0">
                <a:solidFill>
                  <a:srgbClr val="000000"/>
                </a:solidFill>
              </a:rPr>
              <a:t>Palliativmedizinern</a:t>
            </a:r>
          </a:p>
          <a:p>
            <a:pPr marL="296321" lvl="0" indent="-296321">
              <a:spcBef>
                <a:spcPct val="20000"/>
              </a:spcBef>
              <a:buBlip>
                <a:blip r:embed="rId3"/>
              </a:buBlip>
            </a:pPr>
            <a:r>
              <a:rPr lang="de-DE" sz="2200" b="0" dirty="0" smtClean="0">
                <a:solidFill>
                  <a:srgbClr val="000000"/>
                </a:solidFill>
              </a:rPr>
              <a:t> Psychologen</a:t>
            </a:r>
            <a:endParaRPr lang="de-DE" sz="2200" b="0" dirty="0">
              <a:solidFill>
                <a:srgbClr val="000000"/>
              </a:solidFill>
            </a:endParaRPr>
          </a:p>
        </p:txBody>
      </p:sp>
      <p:sp>
        <p:nvSpPr>
          <p:cNvPr id="15" name="Inhaltsplatzhalter 14"/>
          <p:cNvSpPr>
            <a:spLocks noGrp="1"/>
          </p:cNvSpPr>
          <p:nvPr>
            <p:ph sz="half" idx="2"/>
          </p:nvPr>
        </p:nvSpPr>
        <p:spPr>
          <a:xfrm>
            <a:off x="380999" y="2174874"/>
            <a:ext cx="4114800" cy="707886"/>
          </a:xfrm>
        </p:spPr>
        <p:txBody>
          <a:bodyPr/>
          <a:lstStyle/>
          <a:p>
            <a:pPr marL="0" indent="0">
              <a:buNone/>
            </a:pPr>
            <a:endParaRPr lang="de-DE" dirty="0"/>
          </a:p>
          <a:p>
            <a:endParaRPr lang="de-DE" dirty="0"/>
          </a:p>
        </p:txBody>
      </p:sp>
      <p:sp>
        <p:nvSpPr>
          <p:cNvPr id="16" name="Textplatzhalter 15"/>
          <p:cNvSpPr>
            <a:spLocks noGrp="1"/>
          </p:cNvSpPr>
          <p:nvPr>
            <p:ph type="body" sz="quarter" idx="3"/>
          </p:nvPr>
        </p:nvSpPr>
        <p:spPr>
          <a:xfrm>
            <a:off x="756531" y="1728410"/>
            <a:ext cx="4117019" cy="346249"/>
          </a:xfrm>
        </p:spPr>
        <p:txBody>
          <a:bodyPr/>
          <a:lstStyle/>
          <a:p>
            <a:r>
              <a:rPr lang="de-DE" dirty="0" smtClean="0"/>
              <a:t>Behandlungsmöglichkeiten </a:t>
            </a:r>
            <a:endParaRPr lang="de-DE" dirty="0"/>
          </a:p>
        </p:txBody>
      </p:sp>
      <p:sp>
        <p:nvSpPr>
          <p:cNvPr id="17" name="Inhaltsplatzhalter 16"/>
          <p:cNvSpPr>
            <a:spLocks noGrp="1"/>
          </p:cNvSpPr>
          <p:nvPr>
            <p:ph sz="quarter" idx="4"/>
          </p:nvPr>
        </p:nvSpPr>
        <p:spPr>
          <a:xfrm>
            <a:off x="458476" y="2245648"/>
            <a:ext cx="4117974" cy="3654847"/>
          </a:xfrm>
        </p:spPr>
        <p:txBody>
          <a:bodyPr/>
          <a:lstStyle/>
          <a:p>
            <a:r>
              <a:rPr lang="de-DE" sz="2200" dirty="0"/>
              <a:t>Physikalische </a:t>
            </a:r>
            <a:r>
              <a:rPr lang="de-DE" sz="2200" dirty="0" smtClean="0"/>
              <a:t>Therapie  </a:t>
            </a:r>
            <a:r>
              <a:rPr lang="de-DE" sz="2000" dirty="0" smtClean="0"/>
              <a:t>(um </a:t>
            </a:r>
            <a:r>
              <a:rPr lang="de-DE" sz="2000" dirty="0"/>
              <a:t>Ihre kardiovaskuläre Fitness, Muskelkraft und Beweglichkeit so lange wie möglich zu </a:t>
            </a:r>
            <a:r>
              <a:rPr lang="de-DE" sz="2000" dirty="0" smtClean="0"/>
              <a:t>halten)</a:t>
            </a:r>
          </a:p>
          <a:p>
            <a:r>
              <a:rPr lang="de-DE" sz="2200" dirty="0" smtClean="0"/>
              <a:t>Logopädie</a:t>
            </a:r>
            <a:r>
              <a:rPr lang="de-DE" sz="2200" dirty="0"/>
              <a:t> </a:t>
            </a:r>
            <a:r>
              <a:rPr lang="de-DE" sz="2000" dirty="0"/>
              <a:t>(</a:t>
            </a:r>
            <a:r>
              <a:rPr lang="de-DE" sz="2000" dirty="0" smtClean="0"/>
              <a:t>zu lernen </a:t>
            </a:r>
            <a:r>
              <a:rPr lang="de-DE" sz="2000" dirty="0"/>
              <a:t>adaptive Techniken, um Ihre </a:t>
            </a:r>
            <a:r>
              <a:rPr lang="de-DE" sz="2000" dirty="0" smtClean="0"/>
              <a:t>Sprache </a:t>
            </a:r>
            <a:r>
              <a:rPr lang="de-DE" sz="2000" dirty="0"/>
              <a:t>klar </a:t>
            </a:r>
            <a:r>
              <a:rPr lang="de-DE" sz="2000" dirty="0" smtClean="0"/>
              <a:t>verständlich </a:t>
            </a:r>
            <a:r>
              <a:rPr lang="de-DE" sz="2000" dirty="0"/>
              <a:t>oder </a:t>
            </a:r>
            <a:r>
              <a:rPr lang="de-DE" sz="2000" dirty="0" smtClean="0"/>
              <a:t>erforschen von </a:t>
            </a:r>
            <a:r>
              <a:rPr lang="de-DE" sz="2000" dirty="0"/>
              <a:t>alternative Methoden der </a:t>
            </a:r>
            <a:r>
              <a:rPr lang="de-DE" sz="2000" dirty="0" smtClean="0"/>
              <a:t>Kommunikation)</a:t>
            </a:r>
          </a:p>
          <a:p>
            <a:r>
              <a:rPr lang="de-DE" sz="2200" dirty="0" smtClean="0"/>
              <a:t>Ergotherapie </a:t>
            </a:r>
            <a:r>
              <a:rPr lang="de-DE" sz="2000" dirty="0" smtClean="0"/>
              <a:t>(lernen von Umgang mit Hilfsmitteln </a:t>
            </a:r>
            <a:r>
              <a:rPr lang="de-DE" sz="2000" dirty="0" err="1" smtClean="0"/>
              <a:t>z.b.</a:t>
            </a:r>
            <a:r>
              <a:rPr lang="de-DE" sz="2000" dirty="0" smtClean="0"/>
              <a:t> Rollstuhl)</a:t>
            </a:r>
          </a:p>
          <a:p>
            <a:endParaRPr lang="de-DE" dirty="0"/>
          </a:p>
        </p:txBody>
      </p:sp>
    </p:spTree>
    <p:extLst>
      <p:ext uri="{BB962C8B-B14F-4D97-AF65-F5344CB8AC3E}">
        <p14:creationId xmlns:p14="http://schemas.microsoft.com/office/powerpoint/2010/main" val="295769504"/>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pPr algn="l" defTabSz="914400">
              <a:lnSpc>
                <a:spcPct val="90000"/>
              </a:lnSpc>
              <a:spcBef>
                <a:spcPts val="0"/>
              </a:spcBef>
              <a:buNone/>
            </a:pPr>
            <a:r>
              <a:rPr lang="de-DE" sz="5400" b="0" i="0" spc="-150" dirty="0" smtClean="0">
                <a:solidFill>
                  <a:srgbClr val="005825"/>
                </a:solidFill>
                <a:effectLst/>
                <a:latin typeface="Calibri"/>
                <a:ea typeface="+mn-ea"/>
                <a:cs typeface="Arial"/>
              </a:rPr>
              <a:t>Titel Video</a:t>
            </a:r>
            <a:endParaRPr lang="de-DE" sz="5400" b="0" i="0" spc="-150" dirty="0">
              <a:solidFill>
                <a:srgbClr val="005825"/>
              </a:solidFill>
              <a:effectLst/>
              <a:latin typeface="Calibri"/>
              <a:ea typeface="+mn-ea"/>
              <a:cs typeface="Arial"/>
            </a:endParaRPr>
          </a:p>
        </p:txBody>
      </p:sp>
      <p:sp>
        <p:nvSpPr>
          <p:cNvPr id="4" name="Textplatzhalter 3"/>
          <p:cNvSpPr>
            <a:spLocks noGrp="1"/>
          </p:cNvSpPr>
          <p:nvPr>
            <p:ph type="body" sz="quarter" idx="10"/>
          </p:nvPr>
        </p:nvSpPr>
        <p:spPr>
          <a:xfrm>
            <a:off x="179512" y="1916832"/>
            <a:ext cx="7690114" cy="1384994"/>
          </a:xfrm>
        </p:spPr>
        <p:txBody>
          <a:bodyPr/>
          <a:lstStyle/>
          <a:p>
            <a:pPr marL="0" indent="0" algn="l" defTabSz="914400">
              <a:lnSpc>
                <a:spcPct val="90000"/>
              </a:lnSpc>
              <a:spcBef>
                <a:spcPts val="2400"/>
              </a:spcBef>
              <a:buNone/>
            </a:pPr>
            <a:endParaRPr lang="de-DE" dirty="0"/>
          </a:p>
        </p:txBody>
      </p:sp>
      <p:pic>
        <p:nvPicPr>
          <p:cNvPr id="3" name="Bericht über Sandra Schadek in der ARD-Sendung BRISANT">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31098" y="404664"/>
            <a:ext cx="9053537" cy="5561456"/>
          </a:xfrm>
          <a:prstGeom prst="rect">
            <a:avLst/>
          </a:prstGeom>
        </p:spPr>
      </p:pic>
    </p:spTree>
  </p:cSld>
  <p:clrMapOvr>
    <a:masterClrMapping/>
  </p:clrMapOvr>
  <p:transition>
    <p:fade/>
  </p:transition>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3"/>
                                        </p:tgtEl>
                                      </p:cBhvr>
                                    </p:cmd>
                                  </p:childTnLst>
                                </p:cTn>
                              </p:par>
                            </p:childTnLst>
                          </p:cTn>
                        </p:par>
                      </p:childTnLst>
                    </p:cTn>
                  </p:par>
                </p:childTnLst>
              </p:cTn>
              <p:nextCondLst>
                <p:cond evt="onClick" delay="0">
                  <p:tgtEl>
                    <p:spTgt spid="3"/>
                  </p:tgtEl>
                </p:cond>
              </p:nextCondLst>
            </p:seq>
            <p:video>
              <p:cMediaNode vol="80000">
                <p:cTn id="7" fill="hold" display="0">
                  <p:stCondLst>
                    <p:cond delay="indefinite"/>
                  </p:stCondLst>
                </p:cTn>
                <p:tgtEl>
                  <p:spTgt spid="3"/>
                </p:tgtEl>
              </p:cMediaNode>
            </p:vide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045502" y="404664"/>
            <a:ext cx="7043208" cy="330923"/>
          </a:xfrm>
        </p:spPr>
        <p:txBody>
          <a:bodyPr/>
          <a:lstStyle/>
          <a:p>
            <a:pPr algn="l" defTabSz="914400">
              <a:lnSpc>
                <a:spcPct val="90000"/>
              </a:lnSpc>
              <a:spcBef>
                <a:spcPts val="0"/>
              </a:spcBef>
              <a:buNone/>
            </a:pPr>
            <a:endParaRPr lang="de-DE" sz="5400" b="0" i="0" spc="-150" dirty="0">
              <a:solidFill>
                <a:srgbClr val="005825"/>
              </a:solidFill>
              <a:effectLst/>
              <a:latin typeface="Calibri"/>
              <a:ea typeface="+mn-ea"/>
              <a:cs typeface="Arial"/>
            </a:endParaRPr>
          </a:p>
        </p:txBody>
      </p:sp>
      <p:sp>
        <p:nvSpPr>
          <p:cNvPr id="4" name="Textplatzhalter 3"/>
          <p:cNvSpPr>
            <a:spLocks noGrp="1"/>
          </p:cNvSpPr>
          <p:nvPr>
            <p:ph type="body" sz="quarter" idx="10"/>
          </p:nvPr>
        </p:nvSpPr>
        <p:spPr>
          <a:xfrm>
            <a:off x="467544" y="2420888"/>
            <a:ext cx="8352928" cy="1512168"/>
          </a:xfrm>
        </p:spPr>
        <p:txBody>
          <a:bodyPr/>
          <a:lstStyle/>
          <a:p>
            <a:pPr marL="0" indent="0" algn="ctr" defTabSz="914400">
              <a:lnSpc>
                <a:spcPct val="90000"/>
              </a:lnSpc>
              <a:spcBef>
                <a:spcPts val="2400"/>
              </a:spcBef>
              <a:buNone/>
            </a:pPr>
            <a:r>
              <a:rPr lang="de-DE" sz="8800" smtClean="0"/>
              <a:t>Vielen Dank</a:t>
            </a:r>
            <a:endParaRPr lang="de-DE" sz="8800"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81000" y="230188"/>
            <a:ext cx="8382000" cy="1163395"/>
          </a:xfrm>
        </p:spPr>
        <p:txBody>
          <a:bodyPr>
            <a:normAutofit/>
          </a:bodyPr>
          <a:lstStyle/>
          <a:p>
            <a:pPr defTabSz="914400">
              <a:spcBef>
                <a:spcPts val="0"/>
              </a:spcBef>
            </a:pPr>
            <a:r>
              <a:rPr lang="de-DE" b="1" dirty="0"/>
              <a:t>Inhaltsverzeichnis</a:t>
            </a:r>
            <a:r>
              <a:rPr lang="de-DE" sz="4800" b="0" i="0" spc="-150" dirty="0" smtClean="0">
                <a:solidFill>
                  <a:srgbClr val="005825"/>
                </a:solidFill>
                <a:effectLst/>
                <a:latin typeface="Calibri"/>
                <a:ea typeface="+mn-ea"/>
                <a:cs typeface="Arial"/>
              </a:rPr>
              <a:t/>
            </a:r>
            <a:br>
              <a:rPr lang="de-DE" sz="4800" b="0" i="0" spc="-150" dirty="0" smtClean="0">
                <a:solidFill>
                  <a:srgbClr val="005825"/>
                </a:solidFill>
                <a:effectLst/>
                <a:latin typeface="Calibri"/>
                <a:ea typeface="+mn-ea"/>
                <a:cs typeface="Arial"/>
              </a:rPr>
            </a:br>
            <a:endParaRPr lang="de-DE" sz="3600" b="0" i="0" spc="-150" dirty="0">
              <a:solidFill>
                <a:srgbClr val="1D4775"/>
              </a:solidFill>
              <a:effectLst/>
              <a:latin typeface="Calibri"/>
              <a:ea typeface="+mn-ea"/>
              <a:cs typeface="Arial"/>
            </a:endParaRPr>
          </a:p>
        </p:txBody>
      </p:sp>
      <p:sp>
        <p:nvSpPr>
          <p:cNvPr id="3" name="Textplatzhalter 2"/>
          <p:cNvSpPr>
            <a:spLocks noGrp="1"/>
          </p:cNvSpPr>
          <p:nvPr>
            <p:ph type="body" sz="quarter" idx="10"/>
          </p:nvPr>
        </p:nvSpPr>
        <p:spPr>
          <a:xfrm>
            <a:off x="357591" y="1052736"/>
            <a:ext cx="8382000" cy="5184576"/>
          </a:xfrm>
        </p:spPr>
        <p:txBody>
          <a:bodyPr>
            <a:noAutofit/>
          </a:bodyPr>
          <a:lstStyle/>
          <a:p>
            <a:pPr marL="393192" indent="-393192" defTabSz="914400">
              <a:spcBef>
                <a:spcPts val="672"/>
              </a:spcBef>
              <a:buClr>
                <a:srgbClr val="000000"/>
              </a:buClr>
            </a:pPr>
            <a:r>
              <a:rPr lang="de-DE" sz="2800" dirty="0" smtClean="0">
                <a:solidFill>
                  <a:srgbClr val="000000"/>
                </a:solidFill>
              </a:rPr>
              <a:t>1 Definition </a:t>
            </a:r>
          </a:p>
          <a:p>
            <a:pPr marL="393192" indent="-393192" defTabSz="914400">
              <a:spcBef>
                <a:spcPts val="672"/>
              </a:spcBef>
              <a:buClr>
                <a:srgbClr val="000000"/>
              </a:buClr>
            </a:pPr>
            <a:r>
              <a:rPr lang="de-DE" sz="2800" dirty="0" smtClean="0">
                <a:solidFill>
                  <a:srgbClr val="000000"/>
                </a:solidFill>
              </a:rPr>
              <a:t>2 Symptome</a:t>
            </a:r>
          </a:p>
          <a:p>
            <a:pPr marL="393192" indent="-393192" defTabSz="914400">
              <a:spcBef>
                <a:spcPts val="672"/>
              </a:spcBef>
              <a:buClr>
                <a:srgbClr val="000000"/>
              </a:buClr>
            </a:pPr>
            <a:r>
              <a:rPr lang="de-DE" sz="2800" dirty="0" smtClean="0">
                <a:solidFill>
                  <a:srgbClr val="000000"/>
                </a:solidFill>
              </a:rPr>
              <a:t>2.1 Krankheitsbeginn</a:t>
            </a:r>
          </a:p>
          <a:p>
            <a:pPr marL="393192" indent="-393192" defTabSz="914400">
              <a:spcBef>
                <a:spcPts val="672"/>
              </a:spcBef>
              <a:buClr>
                <a:srgbClr val="000000"/>
              </a:buClr>
            </a:pPr>
            <a:r>
              <a:rPr lang="de-DE" sz="2800" dirty="0" smtClean="0">
                <a:solidFill>
                  <a:srgbClr val="000000"/>
                </a:solidFill>
              </a:rPr>
              <a:t>2.2 Weiterer Verlauf</a:t>
            </a:r>
            <a:endParaRPr lang="de-DE" sz="2800" dirty="0">
              <a:solidFill>
                <a:srgbClr val="000000"/>
              </a:solidFill>
            </a:endParaRPr>
          </a:p>
          <a:p>
            <a:pPr marL="393192" indent="-393192" defTabSz="914400">
              <a:spcBef>
                <a:spcPts val="672"/>
              </a:spcBef>
              <a:buClr>
                <a:srgbClr val="000000"/>
              </a:buClr>
            </a:pPr>
            <a:r>
              <a:rPr lang="de-DE" sz="2800" dirty="0" smtClean="0">
                <a:solidFill>
                  <a:srgbClr val="000000"/>
                </a:solidFill>
              </a:rPr>
              <a:t>3 Häufigkeit </a:t>
            </a:r>
            <a:r>
              <a:rPr lang="de-DE" sz="2800" dirty="0">
                <a:solidFill>
                  <a:srgbClr val="000000"/>
                </a:solidFill>
              </a:rPr>
              <a:t>und Vorkommen</a:t>
            </a:r>
          </a:p>
          <a:p>
            <a:pPr marL="393192" indent="-393192" defTabSz="914400">
              <a:spcBef>
                <a:spcPts val="672"/>
              </a:spcBef>
              <a:buClr>
                <a:srgbClr val="000000"/>
              </a:buClr>
            </a:pPr>
            <a:r>
              <a:rPr lang="de-DE" sz="2800" dirty="0" smtClean="0">
                <a:solidFill>
                  <a:srgbClr val="000000"/>
                </a:solidFill>
              </a:rPr>
              <a:t>4 Ursache</a:t>
            </a:r>
          </a:p>
          <a:p>
            <a:pPr marL="393192" indent="-393192" defTabSz="914400">
              <a:spcBef>
                <a:spcPts val="672"/>
              </a:spcBef>
              <a:buClr>
                <a:srgbClr val="000000"/>
              </a:buClr>
            </a:pPr>
            <a:r>
              <a:rPr lang="de-DE" sz="2800" dirty="0" smtClean="0">
                <a:solidFill>
                  <a:srgbClr val="000000"/>
                </a:solidFill>
              </a:rPr>
              <a:t>5 Risikofaktoren </a:t>
            </a:r>
            <a:endParaRPr lang="de-DE" sz="2800" dirty="0">
              <a:solidFill>
                <a:srgbClr val="000000"/>
              </a:solidFill>
            </a:endParaRPr>
          </a:p>
          <a:p>
            <a:pPr marL="393192" indent="-393192" defTabSz="914400">
              <a:spcBef>
                <a:spcPts val="672"/>
              </a:spcBef>
              <a:buClr>
                <a:srgbClr val="000000"/>
              </a:buClr>
            </a:pPr>
            <a:r>
              <a:rPr lang="de-DE" sz="2800" dirty="0" smtClean="0">
                <a:solidFill>
                  <a:srgbClr val="000000"/>
                </a:solidFill>
              </a:rPr>
              <a:t>6 </a:t>
            </a:r>
            <a:r>
              <a:rPr lang="de-DE" sz="2800" dirty="0">
                <a:solidFill>
                  <a:srgbClr val="000000"/>
                </a:solidFill>
              </a:rPr>
              <a:t>Behandlung</a:t>
            </a:r>
          </a:p>
          <a:p>
            <a:pPr marL="393192" indent="-393192" defTabSz="914400">
              <a:spcBef>
                <a:spcPts val="672"/>
              </a:spcBef>
              <a:buClr>
                <a:srgbClr val="000000"/>
              </a:buClr>
            </a:pPr>
            <a:r>
              <a:rPr lang="de-DE" sz="2800" dirty="0" smtClean="0">
                <a:solidFill>
                  <a:srgbClr val="000000"/>
                </a:solidFill>
              </a:rPr>
              <a:t>6.1 </a:t>
            </a:r>
            <a:r>
              <a:rPr lang="de-DE" sz="2800" dirty="0">
                <a:solidFill>
                  <a:srgbClr val="000000"/>
                </a:solidFill>
              </a:rPr>
              <a:t>Symptomatische </a:t>
            </a:r>
            <a:r>
              <a:rPr lang="de-DE" sz="2800" dirty="0" smtClean="0">
                <a:solidFill>
                  <a:srgbClr val="000000"/>
                </a:solidFill>
              </a:rPr>
              <a:t>Therapie</a:t>
            </a:r>
          </a:p>
          <a:p>
            <a:pPr marL="393192" indent="-393192" defTabSz="914400">
              <a:spcBef>
                <a:spcPts val="672"/>
              </a:spcBef>
              <a:buClr>
                <a:srgbClr val="000000"/>
              </a:buClr>
            </a:pPr>
            <a:r>
              <a:rPr lang="de-DE" sz="2800" dirty="0" smtClean="0">
                <a:solidFill>
                  <a:srgbClr val="000000"/>
                </a:solidFill>
                <a:latin typeface="Calibri"/>
              </a:rPr>
              <a:t>7 Video</a:t>
            </a:r>
            <a:endParaRPr lang="de-DE" sz="2800" b="0" i="0" dirty="0" smtClean="0">
              <a:solidFill>
                <a:srgbClr val="000000"/>
              </a:solidFill>
              <a:latin typeface="Calibri"/>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81000" y="230189"/>
            <a:ext cx="8382000" cy="1038572"/>
          </a:xfrm>
        </p:spPr>
        <p:txBody>
          <a:bodyPr>
            <a:normAutofit fontScale="90000"/>
          </a:bodyPr>
          <a:lstStyle/>
          <a:p>
            <a:pPr defTabSz="914400">
              <a:spcBef>
                <a:spcPts val="0"/>
              </a:spcBef>
            </a:pPr>
            <a:r>
              <a:rPr lang="de-DE" dirty="0" smtClean="0"/>
              <a:t>Definition </a:t>
            </a:r>
            <a:r>
              <a:rPr lang="de-DE" dirty="0"/>
              <a:t/>
            </a:r>
            <a:br>
              <a:rPr lang="de-DE" dirty="0"/>
            </a:br>
            <a:r>
              <a:rPr lang="de-DE" sz="4800" b="0" i="0" spc="-150" dirty="0" smtClean="0">
                <a:solidFill>
                  <a:srgbClr val="005825"/>
                </a:solidFill>
                <a:effectLst/>
                <a:latin typeface="Calibri"/>
                <a:ea typeface="+mn-ea"/>
                <a:cs typeface="Arial"/>
              </a:rPr>
              <a:t/>
            </a:r>
            <a:br>
              <a:rPr lang="de-DE" sz="4800" b="0" i="0" spc="-150" dirty="0" smtClean="0">
                <a:solidFill>
                  <a:srgbClr val="005825"/>
                </a:solidFill>
                <a:effectLst/>
                <a:latin typeface="Calibri"/>
                <a:ea typeface="+mn-ea"/>
                <a:cs typeface="Arial"/>
              </a:rPr>
            </a:br>
            <a:r>
              <a:rPr lang="de-DE" dirty="0">
                <a:cs typeface="Arial"/>
              </a:rPr>
              <a:t/>
            </a:r>
            <a:br>
              <a:rPr lang="de-DE" dirty="0">
                <a:cs typeface="Arial"/>
              </a:rPr>
            </a:br>
            <a:endParaRPr lang="de-DE" sz="3600" b="0" i="0" spc="-150" dirty="0">
              <a:solidFill>
                <a:srgbClr val="1D4775"/>
              </a:solidFill>
              <a:effectLst/>
              <a:latin typeface="Calibri"/>
              <a:ea typeface="+mn-ea"/>
              <a:cs typeface="Arial"/>
            </a:endParaRPr>
          </a:p>
        </p:txBody>
      </p:sp>
      <p:sp>
        <p:nvSpPr>
          <p:cNvPr id="3" name="Textplatzhalter 2"/>
          <p:cNvSpPr>
            <a:spLocks noGrp="1"/>
          </p:cNvSpPr>
          <p:nvPr>
            <p:ph type="body" sz="quarter" idx="10"/>
          </p:nvPr>
        </p:nvSpPr>
        <p:spPr>
          <a:xfrm>
            <a:off x="381000" y="1270695"/>
            <a:ext cx="8382000" cy="2088232"/>
          </a:xfrm>
        </p:spPr>
        <p:txBody>
          <a:bodyPr>
            <a:normAutofit/>
          </a:bodyPr>
          <a:lstStyle/>
          <a:p>
            <a:pPr marL="393192" indent="-393192" defTabSz="914400">
              <a:spcBef>
                <a:spcPts val="672"/>
              </a:spcBef>
              <a:buClr>
                <a:srgbClr val="000000"/>
              </a:buClr>
            </a:pPr>
            <a:r>
              <a:rPr lang="de-DE" sz="2400" dirty="0"/>
              <a:t>Amyotrophe Lateralsklerose </a:t>
            </a:r>
            <a:r>
              <a:rPr lang="de-DE" sz="2400" dirty="0" smtClean="0"/>
              <a:t>(ALS)</a:t>
            </a:r>
          </a:p>
          <a:p>
            <a:pPr marL="393192" indent="-393192" defTabSz="914400">
              <a:spcBef>
                <a:spcPts val="672"/>
              </a:spcBef>
              <a:buClr>
                <a:srgbClr val="000000"/>
              </a:buClr>
            </a:pPr>
            <a:r>
              <a:rPr lang="de-DE" sz="2400" dirty="0" smtClean="0"/>
              <a:t>ist </a:t>
            </a:r>
            <a:r>
              <a:rPr lang="de-DE" sz="2400" dirty="0"/>
              <a:t>eine schwere neurologische Erkrankung, </a:t>
            </a:r>
            <a:r>
              <a:rPr lang="de-DE" sz="2400" dirty="0" smtClean="0"/>
              <a:t/>
            </a:r>
            <a:br>
              <a:rPr lang="de-DE" sz="2400" dirty="0" smtClean="0"/>
            </a:br>
            <a:r>
              <a:rPr lang="de-DE" sz="2400" dirty="0" smtClean="0"/>
              <a:t>die </a:t>
            </a:r>
            <a:r>
              <a:rPr lang="de-DE" sz="2400" dirty="0"/>
              <a:t>Muskelschwäche, Behinderung und schließlich zum Tod führt. </a:t>
            </a:r>
            <a:endParaRPr lang="de-DE" sz="2400" dirty="0" smtClean="0"/>
          </a:p>
          <a:p>
            <a:pPr marL="0" indent="0" defTabSz="914400">
              <a:spcBef>
                <a:spcPts val="672"/>
              </a:spcBef>
              <a:buClr>
                <a:srgbClr val="000000"/>
              </a:buClr>
              <a:buNone/>
            </a:pPr>
            <a:endParaRPr lang="de-DE" sz="2800" dirty="0" smtClean="0"/>
          </a:p>
        </p:txBody>
      </p:sp>
      <p:pic>
        <p:nvPicPr>
          <p:cNvPr id="4" name="Grafik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43808" y="2924944"/>
            <a:ext cx="6023570" cy="3011785"/>
          </a:xfrm>
          <a:prstGeom prst="rect">
            <a:avLst/>
          </a:prstGeom>
        </p:spPr>
      </p:pic>
    </p:spTree>
    <p:extLst>
      <p:ext uri="{BB962C8B-B14F-4D97-AF65-F5344CB8AC3E}">
        <p14:creationId xmlns:p14="http://schemas.microsoft.com/office/powerpoint/2010/main" val="2547901830"/>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81000" y="230188"/>
            <a:ext cx="8382000" cy="1163395"/>
          </a:xfrm>
        </p:spPr>
        <p:txBody>
          <a:bodyPr>
            <a:normAutofit/>
          </a:bodyPr>
          <a:lstStyle/>
          <a:p>
            <a:pPr defTabSz="914400">
              <a:spcBef>
                <a:spcPts val="0"/>
              </a:spcBef>
            </a:pPr>
            <a:r>
              <a:rPr lang="de-DE" dirty="0">
                <a:cs typeface="Arial"/>
              </a:rPr>
              <a:t>Symptome</a:t>
            </a:r>
            <a:r>
              <a:rPr lang="de-DE" sz="4800" b="0" i="0" spc="-150" dirty="0" smtClean="0">
                <a:solidFill>
                  <a:srgbClr val="005825"/>
                </a:solidFill>
                <a:effectLst/>
                <a:latin typeface="Calibri"/>
                <a:ea typeface="+mn-ea"/>
                <a:cs typeface="Arial"/>
              </a:rPr>
              <a:t/>
            </a:r>
            <a:br>
              <a:rPr lang="de-DE" sz="4800" b="0" i="0" spc="-150" dirty="0" smtClean="0">
                <a:solidFill>
                  <a:srgbClr val="005825"/>
                </a:solidFill>
                <a:effectLst/>
                <a:latin typeface="Calibri"/>
                <a:ea typeface="+mn-ea"/>
                <a:cs typeface="Arial"/>
              </a:rPr>
            </a:br>
            <a:r>
              <a:rPr lang="de-DE" sz="2800" dirty="0" smtClean="0">
                <a:solidFill>
                  <a:schemeClr val="tx2"/>
                </a:solidFill>
              </a:rPr>
              <a:t>Krankheitsbeginn</a:t>
            </a:r>
            <a:endParaRPr lang="de-DE" sz="2800" b="0" i="0" spc="-150" dirty="0">
              <a:solidFill>
                <a:schemeClr val="tx2"/>
              </a:solidFill>
              <a:effectLst/>
              <a:latin typeface="Calibri"/>
              <a:cs typeface="Arial"/>
            </a:endParaRPr>
          </a:p>
        </p:txBody>
      </p:sp>
      <p:sp>
        <p:nvSpPr>
          <p:cNvPr id="3" name="Textplatzhalter 2"/>
          <p:cNvSpPr>
            <a:spLocks noGrp="1"/>
          </p:cNvSpPr>
          <p:nvPr>
            <p:ph type="body" sz="quarter" idx="10"/>
          </p:nvPr>
        </p:nvSpPr>
        <p:spPr>
          <a:xfrm>
            <a:off x="381000" y="1628800"/>
            <a:ext cx="8382000" cy="4614029"/>
          </a:xfrm>
        </p:spPr>
        <p:txBody>
          <a:bodyPr>
            <a:noAutofit/>
          </a:bodyPr>
          <a:lstStyle/>
          <a:p>
            <a:pPr lvl="1" indent="-393192" defTabSz="914400">
              <a:spcBef>
                <a:spcPts val="672"/>
              </a:spcBef>
              <a:buClr>
                <a:srgbClr val="000000"/>
              </a:buClr>
            </a:pPr>
            <a:r>
              <a:rPr lang="de-DE" sz="2200" dirty="0" smtClean="0"/>
              <a:t>verschiedenste Formen</a:t>
            </a:r>
            <a:br>
              <a:rPr lang="de-DE" sz="2200" dirty="0" smtClean="0"/>
            </a:br>
            <a:endParaRPr lang="de-DE" sz="2200" dirty="0" smtClean="0"/>
          </a:p>
          <a:p>
            <a:pPr lvl="1" indent="-393192" defTabSz="914400">
              <a:spcBef>
                <a:spcPts val="672"/>
              </a:spcBef>
              <a:buClr>
                <a:srgbClr val="000000"/>
              </a:buClr>
            </a:pPr>
            <a:r>
              <a:rPr lang="de-DE" sz="2200" dirty="0" smtClean="0"/>
              <a:t> </a:t>
            </a:r>
            <a:r>
              <a:rPr lang="de-DE" sz="2200" dirty="0"/>
              <a:t>Oft zeigen sich zuerst „Ungeschicklichkeiten“, </a:t>
            </a:r>
            <a:r>
              <a:rPr lang="de-DE" sz="2200" dirty="0" smtClean="0"/>
              <a:t/>
            </a:r>
            <a:br>
              <a:rPr lang="de-DE" sz="2200" dirty="0" smtClean="0"/>
            </a:br>
            <a:r>
              <a:rPr lang="de-DE" sz="2200" dirty="0" smtClean="0"/>
              <a:t> </a:t>
            </a:r>
            <a:r>
              <a:rPr lang="de-DE" sz="2000" dirty="0" err="1" smtClean="0"/>
              <a:t>z.b</a:t>
            </a:r>
            <a:r>
              <a:rPr lang="de-DE" sz="2000" dirty="0" smtClean="0"/>
              <a:t> wie </a:t>
            </a:r>
            <a:r>
              <a:rPr lang="de-DE" sz="2000" dirty="0"/>
              <a:t>etwa </a:t>
            </a:r>
            <a:r>
              <a:rPr lang="de-DE" sz="2000" dirty="0" smtClean="0"/>
              <a:t>Stolpern/Hinfallen</a:t>
            </a:r>
            <a:r>
              <a:rPr lang="de-DE" sz="2200" dirty="0"/>
              <a:t/>
            </a:r>
            <a:br>
              <a:rPr lang="de-DE" sz="2200" dirty="0"/>
            </a:br>
            <a:endParaRPr lang="de-DE" sz="2200" dirty="0" smtClean="0"/>
          </a:p>
          <a:p>
            <a:pPr lvl="1" indent="-393192" defTabSz="914400">
              <a:spcBef>
                <a:spcPts val="672"/>
              </a:spcBef>
              <a:buClr>
                <a:srgbClr val="000000"/>
              </a:buClr>
            </a:pPr>
            <a:r>
              <a:rPr lang="de-DE" sz="2200" dirty="0" smtClean="0"/>
              <a:t>Probleme </a:t>
            </a:r>
            <a:r>
              <a:rPr lang="de-DE" sz="2200" dirty="0"/>
              <a:t>beim halten von Schreibegräten oder anderen </a:t>
            </a:r>
            <a:r>
              <a:rPr lang="de-DE" sz="2200" dirty="0" smtClean="0"/>
              <a:t>Dingen</a:t>
            </a:r>
            <a:br>
              <a:rPr lang="de-DE" sz="2200" dirty="0" smtClean="0"/>
            </a:br>
            <a:endParaRPr lang="de-DE" sz="2200" dirty="0" smtClean="0"/>
          </a:p>
          <a:p>
            <a:pPr lvl="1" indent="-393192" defTabSz="914400">
              <a:spcBef>
                <a:spcPts val="672"/>
              </a:spcBef>
              <a:buClr>
                <a:srgbClr val="000000"/>
              </a:buClr>
            </a:pPr>
            <a:r>
              <a:rPr lang="de-DE" sz="2200" dirty="0" smtClean="0"/>
              <a:t>schmerzlose </a:t>
            </a:r>
            <a:r>
              <a:rPr lang="de-DE" sz="2200" dirty="0"/>
              <a:t>Lähmungen von Armen und/oder </a:t>
            </a:r>
            <a:r>
              <a:rPr lang="de-DE" sz="2200" dirty="0" smtClean="0"/>
              <a:t>Beinen.</a:t>
            </a:r>
            <a:br>
              <a:rPr lang="de-DE" sz="2200" dirty="0" smtClean="0"/>
            </a:br>
            <a:endParaRPr lang="de-DE" sz="2200" dirty="0" smtClean="0"/>
          </a:p>
          <a:p>
            <a:pPr lvl="1" indent="-393192" defTabSz="914400">
              <a:spcBef>
                <a:spcPts val="672"/>
              </a:spcBef>
              <a:buClr>
                <a:srgbClr val="000000"/>
              </a:buClr>
            </a:pPr>
            <a:r>
              <a:rPr lang="de-DE" sz="2200" dirty="0" smtClean="0"/>
              <a:t>Sprach- </a:t>
            </a:r>
            <a:r>
              <a:rPr lang="de-DE" sz="2200" dirty="0"/>
              <a:t>und/oder Schluckstörungen </a:t>
            </a:r>
            <a:r>
              <a:rPr lang="de-DE" sz="2200" dirty="0" smtClean="0"/>
              <a:t/>
            </a:r>
            <a:br>
              <a:rPr lang="de-DE" sz="2200" dirty="0" smtClean="0"/>
            </a:br>
            <a:endParaRPr lang="de-DE" sz="2200" dirty="0" smtClean="0"/>
          </a:p>
          <a:p>
            <a:pPr lvl="1" indent="-393192" defTabSz="914400">
              <a:spcBef>
                <a:spcPts val="672"/>
              </a:spcBef>
              <a:buClr>
                <a:srgbClr val="000000"/>
              </a:buClr>
            </a:pPr>
            <a:r>
              <a:rPr lang="de-DE" sz="2200" dirty="0" smtClean="0"/>
              <a:t>Der </a:t>
            </a:r>
            <a:r>
              <a:rPr lang="de-DE" sz="2200" dirty="0"/>
              <a:t>genaue Beginn der Erkrankung lässt sich oftmals nicht mehr nachvollziehen, da die ALS schleichend beginnt. </a:t>
            </a:r>
            <a:endParaRPr lang="de-DE" sz="2200" b="0" i="0" dirty="0">
              <a:solidFill>
                <a:srgbClr val="000000"/>
              </a:solidFill>
              <a:latin typeface="Calibri"/>
            </a:endParaRPr>
          </a:p>
        </p:txBody>
      </p:sp>
    </p:spTree>
    <p:extLst>
      <p:ext uri="{BB962C8B-B14F-4D97-AF65-F5344CB8AC3E}">
        <p14:creationId xmlns:p14="http://schemas.microsoft.com/office/powerpoint/2010/main" val="231471712"/>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81000" y="230188"/>
            <a:ext cx="8382000" cy="1163395"/>
          </a:xfrm>
        </p:spPr>
        <p:txBody>
          <a:bodyPr>
            <a:normAutofit fontScale="90000"/>
          </a:bodyPr>
          <a:lstStyle/>
          <a:p>
            <a:r>
              <a:rPr lang="de-DE" dirty="0">
                <a:cs typeface="Arial"/>
              </a:rPr>
              <a:t>Symptome</a:t>
            </a:r>
            <a:r>
              <a:rPr lang="de-DE" sz="4800" b="0" i="0" spc="-150" dirty="0" smtClean="0">
                <a:solidFill>
                  <a:srgbClr val="005825"/>
                </a:solidFill>
                <a:effectLst/>
                <a:latin typeface="Calibri"/>
                <a:ea typeface="+mn-ea"/>
                <a:cs typeface="Arial"/>
              </a:rPr>
              <a:t/>
            </a:r>
            <a:br>
              <a:rPr lang="de-DE" sz="4800" b="0" i="0" spc="-150" dirty="0" smtClean="0">
                <a:solidFill>
                  <a:srgbClr val="005825"/>
                </a:solidFill>
                <a:effectLst/>
                <a:latin typeface="Calibri"/>
                <a:ea typeface="+mn-ea"/>
                <a:cs typeface="Arial"/>
              </a:rPr>
            </a:br>
            <a:r>
              <a:rPr lang="de-DE" sz="2700" dirty="0">
                <a:solidFill>
                  <a:schemeClr val="tx2"/>
                </a:solidFill>
                <a:latin typeface="Verdana" panose="020B0604030504040204" pitchFamily="34" charset="0"/>
              </a:rPr>
              <a:t>Weiterer Verlauf</a:t>
            </a:r>
            <a:r>
              <a:rPr lang="de-DE" sz="2800" dirty="0">
                <a:solidFill>
                  <a:srgbClr val="BE1E2D"/>
                </a:solidFill>
                <a:latin typeface="Verdana" panose="020B0604030504040204" pitchFamily="34" charset="0"/>
              </a:rPr>
              <a:t/>
            </a:r>
            <a:br>
              <a:rPr lang="de-DE" sz="2800" dirty="0">
                <a:solidFill>
                  <a:srgbClr val="BE1E2D"/>
                </a:solidFill>
                <a:latin typeface="Verdana" panose="020B0604030504040204" pitchFamily="34" charset="0"/>
              </a:rPr>
            </a:br>
            <a:endParaRPr lang="de-DE" sz="2800" b="0" i="0" spc="-150" dirty="0">
              <a:solidFill>
                <a:schemeClr val="tx2"/>
              </a:solidFill>
              <a:effectLst/>
              <a:latin typeface="Calibri"/>
              <a:cs typeface="Arial"/>
            </a:endParaRPr>
          </a:p>
        </p:txBody>
      </p:sp>
      <p:sp>
        <p:nvSpPr>
          <p:cNvPr id="3" name="Textplatzhalter 2"/>
          <p:cNvSpPr>
            <a:spLocks noGrp="1"/>
          </p:cNvSpPr>
          <p:nvPr>
            <p:ph type="body" sz="quarter" idx="10"/>
          </p:nvPr>
        </p:nvSpPr>
        <p:spPr>
          <a:xfrm>
            <a:off x="381000" y="1268760"/>
            <a:ext cx="8382000" cy="4968552"/>
          </a:xfrm>
        </p:spPr>
        <p:txBody>
          <a:bodyPr>
            <a:normAutofit lnSpcReduction="10000"/>
          </a:bodyPr>
          <a:lstStyle/>
          <a:p>
            <a:pPr lvl="1" indent="-393192" defTabSz="914400">
              <a:spcBef>
                <a:spcPts val="672"/>
              </a:spcBef>
              <a:buClr>
                <a:srgbClr val="000000"/>
              </a:buClr>
            </a:pPr>
            <a:endParaRPr lang="de-DE" sz="2400" dirty="0" smtClean="0">
              <a:solidFill>
                <a:srgbClr val="000000"/>
              </a:solidFill>
            </a:endParaRPr>
          </a:p>
          <a:p>
            <a:pPr lvl="1" indent="-393192" defTabSz="914400">
              <a:spcBef>
                <a:spcPts val="672"/>
              </a:spcBef>
              <a:buClr>
                <a:srgbClr val="000000"/>
              </a:buClr>
            </a:pPr>
            <a:r>
              <a:rPr lang="de-DE" sz="2400" dirty="0" smtClean="0">
                <a:solidFill>
                  <a:srgbClr val="000000"/>
                </a:solidFill>
              </a:rPr>
              <a:t>Die </a:t>
            </a:r>
            <a:r>
              <a:rPr lang="de-DE" sz="2400" dirty="0">
                <a:solidFill>
                  <a:srgbClr val="000000"/>
                </a:solidFill>
              </a:rPr>
              <a:t>Symptome der ALS sind kontinuierlich </a:t>
            </a:r>
            <a:r>
              <a:rPr lang="de-DE" sz="2400" dirty="0" smtClean="0">
                <a:solidFill>
                  <a:srgbClr val="000000"/>
                </a:solidFill>
              </a:rPr>
              <a:t>fortschreitend</a:t>
            </a:r>
          </a:p>
          <a:p>
            <a:pPr lvl="1" indent="-393192" defTabSz="914400">
              <a:spcBef>
                <a:spcPts val="672"/>
              </a:spcBef>
              <a:buClr>
                <a:srgbClr val="000000"/>
              </a:buClr>
            </a:pPr>
            <a:r>
              <a:rPr lang="de-DE" sz="2400" dirty="0"/>
              <a:t>schmerzlose Paresen </a:t>
            </a:r>
            <a:r>
              <a:rPr lang="de-DE" sz="2200" dirty="0"/>
              <a:t>(Lähmungen</a:t>
            </a:r>
            <a:r>
              <a:rPr lang="de-DE" sz="2200" dirty="0" smtClean="0"/>
              <a:t>)</a:t>
            </a:r>
          </a:p>
          <a:p>
            <a:pPr lvl="1" indent="-393192" defTabSz="914400">
              <a:spcBef>
                <a:spcPts val="672"/>
              </a:spcBef>
              <a:buClr>
                <a:srgbClr val="000000"/>
              </a:buClr>
            </a:pPr>
            <a:r>
              <a:rPr lang="de-DE" sz="2400" dirty="0"/>
              <a:t>spastischen Symptome </a:t>
            </a:r>
            <a:r>
              <a:rPr lang="de-DE" sz="2200" dirty="0"/>
              <a:t>(Erhöhung der Muskelspannung</a:t>
            </a:r>
            <a:r>
              <a:rPr lang="de-DE" sz="2200" dirty="0" smtClean="0"/>
              <a:t>)</a:t>
            </a:r>
          </a:p>
          <a:p>
            <a:pPr lvl="1" indent="-393192" defTabSz="914400">
              <a:spcBef>
                <a:spcPts val="672"/>
              </a:spcBef>
              <a:buClr>
                <a:srgbClr val="000000"/>
              </a:buClr>
            </a:pPr>
            <a:r>
              <a:rPr lang="de-DE" sz="2400" dirty="0" smtClean="0">
                <a:solidFill>
                  <a:srgbClr val="000000"/>
                </a:solidFill>
              </a:rPr>
              <a:t>Faszikulationen</a:t>
            </a:r>
            <a:r>
              <a:rPr lang="de-DE" sz="2400" dirty="0">
                <a:solidFill>
                  <a:srgbClr val="000000"/>
                </a:solidFill>
              </a:rPr>
              <a:t> </a:t>
            </a:r>
            <a:r>
              <a:rPr lang="de-DE" sz="2200" dirty="0">
                <a:solidFill>
                  <a:srgbClr val="000000"/>
                </a:solidFill>
              </a:rPr>
              <a:t>(unwillkürliche Zuckungen innerhalb der </a:t>
            </a:r>
            <a:r>
              <a:rPr lang="de-DE" sz="2200" dirty="0" smtClean="0">
                <a:solidFill>
                  <a:srgbClr val="000000"/>
                </a:solidFill>
              </a:rPr>
              <a:t>Muskeln)</a:t>
            </a:r>
          </a:p>
          <a:p>
            <a:pPr lvl="1" indent="-393192" defTabSz="914400">
              <a:spcBef>
                <a:spcPts val="672"/>
              </a:spcBef>
              <a:buClr>
                <a:srgbClr val="000000"/>
              </a:buClr>
            </a:pPr>
            <a:r>
              <a:rPr lang="de-DE" sz="2400" dirty="0" smtClean="0"/>
              <a:t>Kraftlosigkeit</a:t>
            </a:r>
          </a:p>
          <a:p>
            <a:pPr lvl="1" indent="-393192" defTabSz="914400">
              <a:spcBef>
                <a:spcPts val="672"/>
              </a:spcBef>
              <a:buClr>
                <a:srgbClr val="000000"/>
              </a:buClr>
            </a:pPr>
            <a:r>
              <a:rPr lang="de-DE" sz="2400" dirty="0"/>
              <a:t>ausgeprägten Spastik </a:t>
            </a:r>
            <a:r>
              <a:rPr lang="de-DE" sz="2200" dirty="0" smtClean="0"/>
              <a:t>(Muskelversteifungen)</a:t>
            </a:r>
            <a:r>
              <a:rPr lang="de-DE" sz="2400" dirty="0" smtClean="0"/>
              <a:t> &amp; </a:t>
            </a:r>
            <a:r>
              <a:rPr lang="de-DE" sz="2400" dirty="0"/>
              <a:t>Muskelkrämpfen </a:t>
            </a:r>
            <a:endParaRPr lang="de-DE" sz="2400" dirty="0" smtClean="0"/>
          </a:p>
          <a:p>
            <a:pPr lvl="1" indent="-393192" defTabSz="914400">
              <a:spcBef>
                <a:spcPts val="672"/>
              </a:spcBef>
              <a:buClr>
                <a:srgbClr val="000000"/>
              </a:buClr>
            </a:pPr>
            <a:r>
              <a:rPr lang="de-DE" sz="2400" dirty="0"/>
              <a:t>Dysphagien </a:t>
            </a:r>
            <a:r>
              <a:rPr lang="de-DE" sz="2200" dirty="0"/>
              <a:t>(Schluckstörungen)</a:t>
            </a:r>
            <a:r>
              <a:rPr lang="de-DE" sz="2400" dirty="0"/>
              <a:t> </a:t>
            </a:r>
            <a:r>
              <a:rPr lang="de-DE" sz="2400" dirty="0" smtClean="0"/>
              <a:t>&amp; </a:t>
            </a:r>
            <a:r>
              <a:rPr lang="de-DE" sz="2400" dirty="0"/>
              <a:t>Dysarthrie </a:t>
            </a:r>
            <a:r>
              <a:rPr lang="de-DE" sz="2200" dirty="0"/>
              <a:t>(Sprechstörung</a:t>
            </a:r>
            <a:r>
              <a:rPr lang="de-DE" sz="2200" dirty="0" smtClean="0"/>
              <a:t>)</a:t>
            </a:r>
          </a:p>
          <a:p>
            <a:pPr lvl="1" indent="-393192" defTabSz="914400">
              <a:spcBef>
                <a:spcPts val="672"/>
              </a:spcBef>
              <a:buClr>
                <a:srgbClr val="000000"/>
              </a:buClr>
            </a:pPr>
            <a:r>
              <a:rPr lang="de-DE" sz="2400" dirty="0" smtClean="0"/>
              <a:t>schlechter </a:t>
            </a:r>
            <a:r>
              <a:rPr lang="de-DE" sz="2400" dirty="0"/>
              <a:t>zu verstehenden </a:t>
            </a:r>
            <a:r>
              <a:rPr lang="de-DE" sz="2400" dirty="0" smtClean="0"/>
              <a:t>Sprache</a:t>
            </a:r>
          </a:p>
          <a:p>
            <a:pPr lvl="1" indent="-393192" defTabSz="914400">
              <a:spcBef>
                <a:spcPts val="672"/>
              </a:spcBef>
              <a:buClr>
                <a:srgbClr val="000000"/>
              </a:buClr>
            </a:pPr>
            <a:r>
              <a:rPr lang="de-DE" sz="2400" dirty="0"/>
              <a:t>nicht gewolltes Weinen oder </a:t>
            </a:r>
            <a:r>
              <a:rPr lang="de-DE" sz="2400" dirty="0" smtClean="0"/>
              <a:t>Lachen</a:t>
            </a:r>
          </a:p>
          <a:p>
            <a:pPr lvl="1" indent="-393192" defTabSz="914400">
              <a:spcBef>
                <a:spcPts val="672"/>
              </a:spcBef>
              <a:buClr>
                <a:srgbClr val="000000"/>
              </a:buClr>
            </a:pPr>
            <a:r>
              <a:rPr lang="de-DE" sz="2400" dirty="0"/>
              <a:t>Lähmung der </a:t>
            </a:r>
            <a:r>
              <a:rPr lang="de-DE" sz="2400" dirty="0" smtClean="0"/>
              <a:t>Atemmuskulatur</a:t>
            </a:r>
          </a:p>
          <a:p>
            <a:pPr marL="521208" lvl="1" indent="0" defTabSz="914400">
              <a:spcBef>
                <a:spcPts val="672"/>
              </a:spcBef>
              <a:buClr>
                <a:srgbClr val="000000"/>
              </a:buClr>
              <a:buNone/>
            </a:pPr>
            <a:endParaRPr lang="de-DE" sz="3200" dirty="0" smtClean="0"/>
          </a:p>
          <a:p>
            <a:pPr lvl="1" indent="-393192" defTabSz="914400">
              <a:spcBef>
                <a:spcPts val="672"/>
              </a:spcBef>
              <a:buClr>
                <a:srgbClr val="000000"/>
              </a:buClr>
            </a:pPr>
            <a:endParaRPr lang="de-DE" sz="2900" b="0" i="0" dirty="0">
              <a:solidFill>
                <a:srgbClr val="000000"/>
              </a:solidFill>
              <a:latin typeface="Calibri"/>
              <a:ea typeface="+mn-ea"/>
              <a:cs typeface="+mn-cs"/>
            </a:endParaRPr>
          </a:p>
        </p:txBody>
      </p:sp>
    </p:spTree>
    <p:extLst>
      <p:ext uri="{BB962C8B-B14F-4D97-AF65-F5344CB8AC3E}">
        <p14:creationId xmlns:p14="http://schemas.microsoft.com/office/powerpoint/2010/main" val="3609306541"/>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81000" y="230188"/>
            <a:ext cx="8382000" cy="1163395"/>
          </a:xfrm>
        </p:spPr>
        <p:txBody>
          <a:bodyPr>
            <a:normAutofit fontScale="90000"/>
          </a:bodyPr>
          <a:lstStyle/>
          <a:p>
            <a:r>
              <a:rPr lang="de-DE" dirty="0">
                <a:cs typeface="Arial"/>
              </a:rPr>
              <a:t>Symptome</a:t>
            </a:r>
            <a:r>
              <a:rPr lang="de-DE" sz="4800" b="0" i="0" spc="-150" dirty="0" smtClean="0">
                <a:solidFill>
                  <a:srgbClr val="005825"/>
                </a:solidFill>
                <a:effectLst/>
                <a:latin typeface="Calibri"/>
                <a:ea typeface="+mn-ea"/>
                <a:cs typeface="Arial"/>
              </a:rPr>
              <a:t/>
            </a:r>
            <a:br>
              <a:rPr lang="de-DE" sz="4800" b="0" i="0" spc="-150" dirty="0" smtClean="0">
                <a:solidFill>
                  <a:srgbClr val="005825"/>
                </a:solidFill>
                <a:effectLst/>
                <a:latin typeface="Calibri"/>
                <a:ea typeface="+mn-ea"/>
                <a:cs typeface="Arial"/>
              </a:rPr>
            </a:br>
            <a:r>
              <a:rPr lang="de-DE" sz="2700" dirty="0">
                <a:solidFill>
                  <a:schemeClr val="tx2"/>
                </a:solidFill>
                <a:latin typeface="Verdana" panose="020B0604030504040204" pitchFamily="34" charset="0"/>
              </a:rPr>
              <a:t>Weiterer Verlauf</a:t>
            </a:r>
            <a:r>
              <a:rPr lang="de-DE" sz="2800" dirty="0">
                <a:solidFill>
                  <a:srgbClr val="BE1E2D"/>
                </a:solidFill>
                <a:latin typeface="Verdana" panose="020B0604030504040204" pitchFamily="34" charset="0"/>
              </a:rPr>
              <a:t/>
            </a:r>
            <a:br>
              <a:rPr lang="de-DE" sz="2800" dirty="0">
                <a:solidFill>
                  <a:srgbClr val="BE1E2D"/>
                </a:solidFill>
                <a:latin typeface="Verdana" panose="020B0604030504040204" pitchFamily="34" charset="0"/>
              </a:rPr>
            </a:br>
            <a:endParaRPr lang="de-DE" sz="2800" b="0" i="0" spc="-150" dirty="0">
              <a:solidFill>
                <a:schemeClr val="tx2"/>
              </a:solidFill>
              <a:effectLst/>
              <a:latin typeface="Calibri"/>
              <a:cs typeface="Arial"/>
            </a:endParaRPr>
          </a:p>
        </p:txBody>
      </p:sp>
      <p:sp>
        <p:nvSpPr>
          <p:cNvPr id="3" name="Textplatzhalter 2"/>
          <p:cNvSpPr>
            <a:spLocks noGrp="1"/>
          </p:cNvSpPr>
          <p:nvPr>
            <p:ph type="body" sz="quarter" idx="10"/>
          </p:nvPr>
        </p:nvSpPr>
        <p:spPr>
          <a:xfrm>
            <a:off x="251520" y="1484784"/>
            <a:ext cx="8382000" cy="4392488"/>
          </a:xfrm>
        </p:spPr>
        <p:txBody>
          <a:bodyPr>
            <a:normAutofit/>
          </a:bodyPr>
          <a:lstStyle/>
          <a:p>
            <a:pPr marL="521208" lvl="1" indent="0" defTabSz="914400">
              <a:spcBef>
                <a:spcPts val="672"/>
              </a:spcBef>
              <a:buClr>
                <a:srgbClr val="000000"/>
              </a:buClr>
              <a:buNone/>
            </a:pPr>
            <a:endParaRPr lang="de-DE" dirty="0" smtClean="0"/>
          </a:p>
          <a:p>
            <a:pPr lvl="1" indent="-393192" defTabSz="914400">
              <a:spcBef>
                <a:spcPts val="672"/>
              </a:spcBef>
              <a:buClr>
                <a:srgbClr val="000000"/>
              </a:buClr>
            </a:pPr>
            <a:r>
              <a:rPr lang="de-DE" dirty="0" smtClean="0"/>
              <a:t>Zuletzt gehen </a:t>
            </a:r>
            <a:r>
              <a:rPr lang="de-DE" dirty="0"/>
              <a:t>alle motorischen Funktionen durch den Zelluntergang </a:t>
            </a:r>
            <a:r>
              <a:rPr lang="de-DE" dirty="0" smtClean="0"/>
              <a:t>verloren.</a:t>
            </a:r>
            <a:br>
              <a:rPr lang="de-DE" dirty="0" smtClean="0"/>
            </a:br>
            <a:endParaRPr lang="de-DE" dirty="0" smtClean="0"/>
          </a:p>
          <a:p>
            <a:pPr lvl="1" indent="-393192" defTabSz="914400">
              <a:spcBef>
                <a:spcPts val="672"/>
              </a:spcBef>
              <a:buClr>
                <a:srgbClr val="000000"/>
              </a:buClr>
            </a:pPr>
            <a:r>
              <a:rPr lang="de-DE" dirty="0" smtClean="0"/>
              <a:t> </a:t>
            </a:r>
            <a:r>
              <a:rPr lang="de-DE" dirty="0"/>
              <a:t>mit Ausnahme der o.g. Augenmuskulatur, </a:t>
            </a:r>
            <a:r>
              <a:rPr lang="de-DE" dirty="0" smtClean="0"/>
              <a:t/>
            </a:r>
            <a:br>
              <a:rPr lang="de-DE" dirty="0" smtClean="0"/>
            </a:br>
            <a:r>
              <a:rPr lang="de-DE" dirty="0" smtClean="0"/>
              <a:t>Schließ- </a:t>
            </a:r>
            <a:r>
              <a:rPr lang="de-DE" dirty="0"/>
              <a:t>und Herzmuskeln. </a:t>
            </a:r>
            <a:r>
              <a:rPr lang="de-DE" dirty="0" smtClean="0"/>
              <a:t/>
            </a:r>
            <a:br>
              <a:rPr lang="de-DE" dirty="0" smtClean="0"/>
            </a:br>
            <a:endParaRPr lang="de-DE" dirty="0" smtClean="0"/>
          </a:p>
          <a:p>
            <a:pPr lvl="1" indent="-393192" defTabSz="914400">
              <a:spcBef>
                <a:spcPts val="672"/>
              </a:spcBef>
              <a:buClr>
                <a:srgbClr val="000000"/>
              </a:buClr>
            </a:pPr>
            <a:r>
              <a:rPr lang="de-DE" dirty="0" smtClean="0"/>
              <a:t>Eine </a:t>
            </a:r>
            <a:r>
              <a:rPr lang="de-DE" dirty="0"/>
              <a:t>Tetraplegie </a:t>
            </a:r>
            <a:r>
              <a:rPr lang="de-DE" sz="2000" dirty="0"/>
              <a:t>(die vollständige Lähmung der Arme und Beine) </a:t>
            </a:r>
            <a:r>
              <a:rPr lang="de-DE" dirty="0"/>
              <a:t>ist zu erwarten.</a:t>
            </a:r>
            <a:endParaRPr lang="de-DE" dirty="0" smtClean="0"/>
          </a:p>
          <a:p>
            <a:pPr marL="521208" lvl="1" indent="0" defTabSz="914400">
              <a:spcBef>
                <a:spcPts val="672"/>
              </a:spcBef>
              <a:buClr>
                <a:srgbClr val="000000"/>
              </a:buClr>
              <a:buNone/>
            </a:pPr>
            <a:endParaRPr lang="de-DE" sz="3200" dirty="0" smtClean="0"/>
          </a:p>
          <a:p>
            <a:pPr lvl="1" indent="-393192" defTabSz="914400">
              <a:spcBef>
                <a:spcPts val="672"/>
              </a:spcBef>
              <a:buClr>
                <a:srgbClr val="000000"/>
              </a:buClr>
            </a:pPr>
            <a:endParaRPr lang="de-DE" sz="2900" b="0" i="0" dirty="0">
              <a:solidFill>
                <a:srgbClr val="000000"/>
              </a:solidFill>
              <a:latin typeface="Calibri"/>
              <a:ea typeface="+mn-ea"/>
              <a:cs typeface="+mn-cs"/>
            </a:endParaRPr>
          </a:p>
        </p:txBody>
      </p:sp>
    </p:spTree>
    <p:extLst>
      <p:ext uri="{BB962C8B-B14F-4D97-AF65-F5344CB8AC3E}">
        <p14:creationId xmlns:p14="http://schemas.microsoft.com/office/powerpoint/2010/main" val="161125840"/>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381000" y="230189"/>
            <a:ext cx="8382000" cy="246484"/>
          </a:xfrm>
        </p:spPr>
        <p:txBody>
          <a:bodyPr/>
          <a:lstStyle/>
          <a:p>
            <a:endParaRPr lang="de-DE" dirty="0"/>
          </a:p>
        </p:txBody>
      </p:sp>
      <p:pic>
        <p:nvPicPr>
          <p:cNvPr id="6" name="Inhaltsplatzhalt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31917" y="476673"/>
            <a:ext cx="5880165" cy="5547326"/>
          </a:xfrm>
        </p:spPr>
      </p:pic>
    </p:spTree>
    <p:extLst>
      <p:ext uri="{BB962C8B-B14F-4D97-AF65-F5344CB8AC3E}">
        <p14:creationId xmlns:p14="http://schemas.microsoft.com/office/powerpoint/2010/main" val="2835241610"/>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81000" y="230189"/>
            <a:ext cx="8382000" cy="822548"/>
          </a:xfrm>
        </p:spPr>
        <p:txBody>
          <a:bodyPr>
            <a:normAutofit fontScale="90000"/>
          </a:bodyPr>
          <a:lstStyle/>
          <a:p>
            <a:pPr defTabSz="914400">
              <a:spcBef>
                <a:spcPts val="0"/>
              </a:spcBef>
            </a:pPr>
            <a:r>
              <a:rPr lang="de-DE" dirty="0" smtClean="0">
                <a:cs typeface="Arial"/>
              </a:rPr>
              <a:t>Häufigkeit und Vorkommen</a:t>
            </a:r>
            <a:r>
              <a:rPr lang="de-DE" sz="4800" b="0" i="0" spc="-150" dirty="0" smtClean="0">
                <a:solidFill>
                  <a:srgbClr val="005825"/>
                </a:solidFill>
                <a:effectLst/>
                <a:latin typeface="Calibri"/>
                <a:ea typeface="+mn-ea"/>
                <a:cs typeface="Arial"/>
              </a:rPr>
              <a:t/>
            </a:r>
            <a:br>
              <a:rPr lang="de-DE" sz="4800" b="0" i="0" spc="-150" dirty="0" smtClean="0">
                <a:solidFill>
                  <a:srgbClr val="005825"/>
                </a:solidFill>
                <a:effectLst/>
                <a:latin typeface="Calibri"/>
                <a:ea typeface="+mn-ea"/>
                <a:cs typeface="Arial"/>
              </a:rPr>
            </a:br>
            <a:endParaRPr lang="de-DE" sz="3600" b="0" i="0" spc="-150" dirty="0">
              <a:solidFill>
                <a:srgbClr val="1D4775"/>
              </a:solidFill>
              <a:effectLst/>
              <a:latin typeface="Calibri"/>
              <a:ea typeface="+mn-ea"/>
              <a:cs typeface="Arial"/>
            </a:endParaRPr>
          </a:p>
        </p:txBody>
      </p:sp>
      <p:sp>
        <p:nvSpPr>
          <p:cNvPr id="3" name="Textplatzhalter 2"/>
          <p:cNvSpPr>
            <a:spLocks noGrp="1"/>
          </p:cNvSpPr>
          <p:nvPr>
            <p:ph type="body" sz="quarter" idx="10"/>
          </p:nvPr>
        </p:nvSpPr>
        <p:spPr>
          <a:xfrm>
            <a:off x="539552" y="1412776"/>
            <a:ext cx="8382000" cy="3888432"/>
          </a:xfrm>
        </p:spPr>
        <p:txBody>
          <a:bodyPr>
            <a:noAutofit/>
          </a:bodyPr>
          <a:lstStyle/>
          <a:p>
            <a:pPr marL="393192" indent="-393192" defTabSz="914400">
              <a:spcBef>
                <a:spcPts val="672"/>
              </a:spcBef>
              <a:buClr>
                <a:srgbClr val="000000"/>
              </a:buClr>
            </a:pPr>
            <a:r>
              <a:rPr lang="de-DE" sz="2200" dirty="0"/>
              <a:t>Weltweit ALS tritt in 1 bis 3 Personen pro 100.000. </a:t>
            </a:r>
            <a:r>
              <a:rPr lang="de-DE" sz="2200" dirty="0" smtClean="0"/>
              <a:t/>
            </a:r>
            <a:br>
              <a:rPr lang="de-DE" sz="2200" dirty="0" smtClean="0"/>
            </a:br>
            <a:endParaRPr lang="de-DE" sz="2200" dirty="0"/>
          </a:p>
          <a:p>
            <a:pPr marL="393192" indent="-393192" defTabSz="914400">
              <a:spcBef>
                <a:spcPts val="672"/>
              </a:spcBef>
              <a:buClr>
                <a:srgbClr val="000000"/>
              </a:buClr>
            </a:pPr>
            <a:r>
              <a:rPr lang="de-DE" sz="2200" dirty="0" smtClean="0"/>
              <a:t>In </a:t>
            </a:r>
            <a:r>
              <a:rPr lang="de-DE" sz="2200" dirty="0"/>
              <a:t>der überwiegenden Mehrzahl der Fälle - 90 bis 95 Prozent </a:t>
            </a:r>
            <a:r>
              <a:rPr lang="de-DE" sz="2200" dirty="0" smtClean="0"/>
              <a:t/>
            </a:r>
            <a:br>
              <a:rPr lang="de-DE" sz="2200" dirty="0" smtClean="0"/>
            </a:br>
            <a:endParaRPr lang="de-DE" sz="2200" dirty="0"/>
          </a:p>
          <a:p>
            <a:pPr marL="393192" indent="-393192" defTabSz="914400">
              <a:spcBef>
                <a:spcPts val="672"/>
              </a:spcBef>
              <a:buClr>
                <a:srgbClr val="000000"/>
              </a:buClr>
            </a:pPr>
            <a:r>
              <a:rPr lang="de-DE" sz="2200" dirty="0" smtClean="0"/>
              <a:t>Ärzte </a:t>
            </a:r>
            <a:r>
              <a:rPr lang="de-DE" sz="2200" dirty="0"/>
              <a:t>wissen noch nicht, warum ALS auftritt</a:t>
            </a:r>
            <a:r>
              <a:rPr lang="de-DE" sz="2200" dirty="0" smtClean="0"/>
              <a:t>.</a:t>
            </a:r>
            <a:r>
              <a:rPr lang="de-DE" sz="2200" smtClean="0"/>
              <a:t/>
            </a:r>
            <a:br>
              <a:rPr lang="de-DE" sz="2200" smtClean="0"/>
            </a:br>
            <a:endParaRPr lang="de-DE" sz="2200" dirty="0" smtClean="0"/>
          </a:p>
          <a:p>
            <a:pPr marL="393192" indent="-393192" defTabSz="914400">
              <a:spcBef>
                <a:spcPts val="672"/>
              </a:spcBef>
              <a:buClr>
                <a:srgbClr val="000000"/>
              </a:buClr>
            </a:pPr>
            <a:r>
              <a:rPr lang="de-DE" sz="2200" dirty="0" smtClean="0"/>
              <a:t>Etwa </a:t>
            </a:r>
            <a:r>
              <a:rPr lang="de-DE" sz="2200" dirty="0"/>
              <a:t>5 bis 10 Prozent der ALS-Fälle werden </a:t>
            </a:r>
            <a:r>
              <a:rPr lang="de-DE" sz="2200" dirty="0" smtClean="0"/>
              <a:t>vererbt von </a:t>
            </a:r>
            <a:r>
              <a:rPr lang="de-DE" sz="2200" dirty="0"/>
              <a:t>ihren </a:t>
            </a:r>
            <a:r>
              <a:rPr lang="de-DE" sz="2200" dirty="0" smtClean="0"/>
              <a:t>Eltern  </a:t>
            </a:r>
            <a:r>
              <a:rPr lang="de-DE" sz="2200" dirty="0"/>
              <a:t>Wenn Sie diese Art der ALS haben, haben Ihre Kinder eine 50:50-Chance für die Entwicklung der Krankheit.</a:t>
            </a:r>
            <a:endParaRPr lang="de-DE" sz="2200" b="0" i="0" dirty="0">
              <a:solidFill>
                <a:srgbClr val="000000"/>
              </a:solidFill>
              <a:latin typeface="Calibri"/>
            </a:endParaRPr>
          </a:p>
        </p:txBody>
      </p:sp>
    </p:spTree>
    <p:extLst>
      <p:ext uri="{BB962C8B-B14F-4D97-AF65-F5344CB8AC3E}">
        <p14:creationId xmlns:p14="http://schemas.microsoft.com/office/powerpoint/2010/main" val="1092293148"/>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81000" y="230188"/>
            <a:ext cx="8382000" cy="1163395"/>
          </a:xfrm>
        </p:spPr>
        <p:txBody>
          <a:bodyPr>
            <a:normAutofit fontScale="90000"/>
          </a:bodyPr>
          <a:lstStyle/>
          <a:p>
            <a:pPr defTabSz="914400">
              <a:spcBef>
                <a:spcPts val="0"/>
              </a:spcBef>
            </a:pPr>
            <a:r>
              <a:rPr lang="de-DE" dirty="0" smtClean="0">
                <a:cs typeface="Arial"/>
              </a:rPr>
              <a:t>ALS</a:t>
            </a:r>
            <a:r>
              <a:rPr lang="de-DE" sz="4800" b="0" i="0" spc="-150" dirty="0" smtClean="0">
                <a:solidFill>
                  <a:srgbClr val="005825"/>
                </a:solidFill>
                <a:effectLst/>
                <a:latin typeface="Calibri"/>
                <a:ea typeface="+mn-ea"/>
                <a:cs typeface="Arial"/>
              </a:rPr>
              <a:t/>
            </a:r>
            <a:br>
              <a:rPr lang="de-DE" sz="4800" b="0" i="0" spc="-150" dirty="0" smtClean="0">
                <a:solidFill>
                  <a:srgbClr val="005825"/>
                </a:solidFill>
                <a:effectLst/>
                <a:latin typeface="Calibri"/>
                <a:ea typeface="+mn-ea"/>
                <a:cs typeface="Arial"/>
              </a:rPr>
            </a:br>
            <a:r>
              <a:rPr lang="de-DE" sz="2800" dirty="0" smtClean="0">
                <a:solidFill>
                  <a:schemeClr val="tx2"/>
                </a:solidFill>
              </a:rPr>
              <a:t>Die </a:t>
            </a:r>
            <a:r>
              <a:rPr lang="de-DE" sz="2800" dirty="0">
                <a:solidFill>
                  <a:schemeClr val="tx2"/>
                </a:solidFill>
              </a:rPr>
              <a:t>Ursachen</a:t>
            </a:r>
            <a:r>
              <a:rPr lang="de-DE" sz="2800" dirty="0"/>
              <a:t/>
            </a:r>
            <a:br>
              <a:rPr lang="de-DE" sz="2800" dirty="0"/>
            </a:br>
            <a:endParaRPr lang="de-DE" sz="2800" b="0" i="0" spc="-150" dirty="0">
              <a:solidFill>
                <a:schemeClr val="tx2"/>
              </a:solidFill>
              <a:effectLst/>
              <a:latin typeface="Calibri"/>
              <a:cs typeface="Arial"/>
            </a:endParaRPr>
          </a:p>
        </p:txBody>
      </p:sp>
      <p:sp>
        <p:nvSpPr>
          <p:cNvPr id="3" name="Textplatzhalter 2"/>
          <p:cNvSpPr>
            <a:spLocks noGrp="1"/>
          </p:cNvSpPr>
          <p:nvPr>
            <p:ph type="body" sz="quarter" idx="10"/>
          </p:nvPr>
        </p:nvSpPr>
        <p:spPr>
          <a:xfrm>
            <a:off x="381000" y="1916832"/>
            <a:ext cx="8382000" cy="3024336"/>
          </a:xfrm>
        </p:spPr>
        <p:txBody>
          <a:bodyPr>
            <a:noAutofit/>
          </a:bodyPr>
          <a:lstStyle/>
          <a:p>
            <a:pPr lvl="1" indent="-393192" defTabSz="914400">
              <a:spcBef>
                <a:spcPts val="672"/>
              </a:spcBef>
              <a:buClr>
                <a:srgbClr val="000000"/>
              </a:buClr>
            </a:pPr>
            <a:r>
              <a:rPr lang="de-DE" sz="2200" dirty="0">
                <a:solidFill>
                  <a:srgbClr val="000000"/>
                </a:solidFill>
              </a:rPr>
              <a:t>Die Pathogenese der ALS ist bislang </a:t>
            </a:r>
            <a:r>
              <a:rPr lang="de-DE" sz="2200" dirty="0" smtClean="0">
                <a:solidFill>
                  <a:srgbClr val="000000"/>
                </a:solidFill>
              </a:rPr>
              <a:t>ungeklärt</a:t>
            </a:r>
          </a:p>
          <a:p>
            <a:pPr marL="521208" lvl="1" indent="0" defTabSz="914400">
              <a:spcBef>
                <a:spcPts val="672"/>
              </a:spcBef>
              <a:buClr>
                <a:srgbClr val="000000"/>
              </a:buClr>
              <a:buNone/>
            </a:pPr>
            <a:endParaRPr lang="de-DE" sz="2200" dirty="0">
              <a:solidFill>
                <a:srgbClr val="000000"/>
              </a:solidFill>
              <a:latin typeface="Calibri"/>
            </a:endParaRPr>
          </a:p>
          <a:p>
            <a:pPr lvl="1" indent="-393192" defTabSz="914400">
              <a:spcBef>
                <a:spcPts val="672"/>
              </a:spcBef>
              <a:buClr>
                <a:srgbClr val="000000"/>
              </a:buClr>
            </a:pPr>
            <a:r>
              <a:rPr lang="de-DE" sz="2200" dirty="0" smtClean="0">
                <a:solidFill>
                  <a:srgbClr val="000000"/>
                </a:solidFill>
                <a:latin typeface="Calibri"/>
              </a:rPr>
              <a:t>Vermutete Ursachen durch …</a:t>
            </a:r>
          </a:p>
          <a:p>
            <a:pPr marL="521208" lvl="1" indent="0" defTabSz="914400">
              <a:spcBef>
                <a:spcPts val="672"/>
              </a:spcBef>
              <a:buClr>
                <a:srgbClr val="000000"/>
              </a:buClr>
              <a:buNone/>
            </a:pPr>
            <a:r>
              <a:rPr lang="de-DE" sz="2200" dirty="0" smtClean="0">
                <a:solidFill>
                  <a:srgbClr val="000000"/>
                </a:solidFill>
                <a:latin typeface="Calibri"/>
              </a:rPr>
              <a:t>       -&gt; </a:t>
            </a:r>
            <a:r>
              <a:rPr lang="de-DE" sz="2200" dirty="0"/>
              <a:t>Glutamat-vermittelte </a:t>
            </a:r>
            <a:r>
              <a:rPr lang="de-DE" sz="2200" dirty="0" smtClean="0"/>
              <a:t>Neuronen Untergang</a:t>
            </a:r>
          </a:p>
          <a:p>
            <a:pPr marL="521208" lvl="1" indent="0" defTabSz="914400">
              <a:spcBef>
                <a:spcPts val="672"/>
              </a:spcBef>
              <a:buClr>
                <a:srgbClr val="000000"/>
              </a:buClr>
              <a:buNone/>
            </a:pPr>
            <a:r>
              <a:rPr lang="de-DE" sz="2200" dirty="0" smtClean="0">
                <a:solidFill>
                  <a:srgbClr val="000000"/>
                </a:solidFill>
                <a:latin typeface="Calibri"/>
              </a:rPr>
              <a:t>       -&gt; </a:t>
            </a:r>
            <a:r>
              <a:rPr lang="de-DE" sz="2200" dirty="0"/>
              <a:t>oxidativer </a:t>
            </a:r>
            <a:r>
              <a:rPr lang="de-DE" sz="2200" dirty="0" smtClean="0"/>
              <a:t>Stress</a:t>
            </a:r>
          </a:p>
          <a:p>
            <a:pPr marL="521208" lvl="1" indent="0" defTabSz="914400">
              <a:spcBef>
                <a:spcPts val="672"/>
              </a:spcBef>
              <a:buClr>
                <a:srgbClr val="000000"/>
              </a:buClr>
              <a:buNone/>
            </a:pPr>
            <a:r>
              <a:rPr lang="de-DE" sz="2200" dirty="0" smtClean="0">
                <a:solidFill>
                  <a:srgbClr val="000000"/>
                </a:solidFill>
              </a:rPr>
              <a:t>       -&gt;  </a:t>
            </a:r>
            <a:r>
              <a:rPr lang="de-DE" sz="2200" dirty="0">
                <a:solidFill>
                  <a:srgbClr val="000000"/>
                </a:solidFill>
              </a:rPr>
              <a:t>freien Radikalen </a:t>
            </a:r>
            <a:r>
              <a:rPr lang="de-DE" sz="2200" dirty="0" smtClean="0">
                <a:solidFill>
                  <a:srgbClr val="000000"/>
                </a:solidFill>
              </a:rPr>
              <a:t>Zellschaden</a:t>
            </a:r>
            <a:endParaRPr lang="de-DE" sz="2200" dirty="0" smtClean="0">
              <a:solidFill>
                <a:srgbClr val="000000"/>
              </a:solidFill>
              <a:latin typeface="Calibri"/>
            </a:endParaRPr>
          </a:p>
          <a:p>
            <a:pPr marL="521208" lvl="1" indent="0" defTabSz="914400">
              <a:spcBef>
                <a:spcPts val="672"/>
              </a:spcBef>
              <a:buClr>
                <a:srgbClr val="000000"/>
              </a:buClr>
              <a:buNone/>
            </a:pPr>
            <a:r>
              <a:rPr lang="de-DE" sz="2200" dirty="0" smtClean="0">
                <a:solidFill>
                  <a:srgbClr val="000000"/>
                </a:solidFill>
              </a:rPr>
              <a:t>       -&gt; </a:t>
            </a:r>
            <a:r>
              <a:rPr lang="de-DE" sz="2200" dirty="0"/>
              <a:t>Genetische </a:t>
            </a:r>
            <a:r>
              <a:rPr lang="de-DE" sz="2200" dirty="0" smtClean="0"/>
              <a:t>Faktoren </a:t>
            </a:r>
            <a:r>
              <a:rPr lang="de-DE" sz="2000" dirty="0" smtClean="0"/>
              <a:t>(</a:t>
            </a:r>
            <a:r>
              <a:rPr lang="de-DE" sz="2000" dirty="0"/>
              <a:t>Bis zu 1 in 10 Fälle von ALS vererbt wird. </a:t>
            </a:r>
            <a:r>
              <a:rPr lang="de-DE" sz="2000" dirty="0" smtClean="0"/>
              <a:t>       Aber </a:t>
            </a:r>
            <a:r>
              <a:rPr lang="de-DE" sz="2000" dirty="0"/>
              <a:t>der Rest scheinen zufällig </a:t>
            </a:r>
            <a:r>
              <a:rPr lang="de-DE" sz="2000" dirty="0" smtClean="0"/>
              <a:t>auftreten)</a:t>
            </a:r>
          </a:p>
          <a:p>
            <a:pPr marL="521208" lvl="1" indent="0" defTabSz="914400">
              <a:spcBef>
                <a:spcPts val="672"/>
              </a:spcBef>
              <a:buClr>
                <a:srgbClr val="000000"/>
              </a:buClr>
              <a:buNone/>
            </a:pPr>
            <a:endParaRPr lang="de-DE" sz="2200" dirty="0" smtClean="0">
              <a:solidFill>
                <a:srgbClr val="000000"/>
              </a:solidFill>
            </a:endParaRPr>
          </a:p>
        </p:txBody>
      </p:sp>
    </p:spTree>
    <p:extLst>
      <p:ext uri="{BB962C8B-B14F-4D97-AF65-F5344CB8AC3E}">
        <p14:creationId xmlns:p14="http://schemas.microsoft.com/office/powerpoint/2010/main" val="2530392437"/>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1_Green with White Fence Segoe_TP10286746">
  <a:themeElements>
    <a:clrScheme name="White - blue accents template template">
      <a:dk1>
        <a:srgbClr val="000000"/>
      </a:dk1>
      <a:lt1>
        <a:srgbClr val="FFFFFF"/>
      </a:lt1>
      <a:dk2>
        <a:srgbClr val="1D4775"/>
      </a:dk2>
      <a:lt2>
        <a:srgbClr val="FEF194"/>
      </a:lt2>
      <a:accent1>
        <a:srgbClr val="FFC000"/>
      </a:accent1>
      <a:accent2>
        <a:srgbClr val="3497AE"/>
      </a:accent2>
      <a:accent3>
        <a:srgbClr val="DF8045"/>
      </a:accent3>
      <a:accent4>
        <a:srgbClr val="7DCC2E"/>
      </a:accent4>
      <a:accent5>
        <a:srgbClr val="FF9929"/>
      </a:accent5>
      <a:accent6>
        <a:srgbClr val="A061C3"/>
      </a:accent6>
      <a:hlink>
        <a:srgbClr val="1D4775"/>
      </a:hlink>
      <a:folHlink>
        <a:srgbClr val="1D477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300" dirty="0" smtClean="0">
            <a:solidFill>
              <a:schemeClr val="tx1"/>
            </a:solidFill>
            <a:latin typeface="Trebuchet MS"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Weiß mit Schriftart &quot;Courier&quot; für Folien, auf denen sich Code befindet">
  <a:themeElements>
    <a:clrScheme name="Blue Template-Template">
      <a:dk1>
        <a:srgbClr val="000000"/>
      </a:dk1>
      <a:lt1>
        <a:srgbClr val="FFFFFF"/>
      </a:lt1>
      <a:dk2>
        <a:srgbClr val="050595"/>
      </a:dk2>
      <a:lt2>
        <a:srgbClr val="FFFFFF"/>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80550262-B63B-494B-9216-80B9C429110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Beispielpräsentationsfolien (Design Grün mit weißem Gitter)</Template>
  <TotalTime>0</TotalTime>
  <Words>1514</Words>
  <Application>Microsoft Office PowerPoint</Application>
  <PresentationFormat>Bildschirmpräsentation (4:3)</PresentationFormat>
  <Paragraphs>148</Paragraphs>
  <Slides>14</Slides>
  <Notes>13</Notes>
  <HiddenSlides>0</HiddenSlides>
  <MMClips>1</MMClips>
  <ScaleCrop>false</ScaleCrop>
  <HeadingPairs>
    <vt:vector size="6" baseType="variant">
      <vt:variant>
        <vt:lpstr>Verwendete Schriftarten</vt:lpstr>
      </vt:variant>
      <vt:variant>
        <vt:i4>6</vt:i4>
      </vt:variant>
      <vt:variant>
        <vt:lpstr>Design</vt:lpstr>
      </vt:variant>
      <vt:variant>
        <vt:i4>2</vt:i4>
      </vt:variant>
      <vt:variant>
        <vt:lpstr>Folientitel</vt:lpstr>
      </vt:variant>
      <vt:variant>
        <vt:i4>14</vt:i4>
      </vt:variant>
    </vt:vector>
  </HeadingPairs>
  <TitlesOfParts>
    <vt:vector size="22" baseType="lpstr">
      <vt:lpstr>Arial</vt:lpstr>
      <vt:lpstr>Calibri</vt:lpstr>
      <vt:lpstr>Courier New</vt:lpstr>
      <vt:lpstr>Trebuchet MS</vt:lpstr>
      <vt:lpstr>Verdana</vt:lpstr>
      <vt:lpstr>Wingdings</vt:lpstr>
      <vt:lpstr>1_Green with White Fence Segoe_TP10286746</vt:lpstr>
      <vt:lpstr>Weiß mit Schriftart "Courier" für Folien, auf denen sich Code befindet</vt:lpstr>
      <vt:lpstr>Amyotrophe Lateralsklerose (ALS)</vt:lpstr>
      <vt:lpstr>Inhaltsverzeichnis </vt:lpstr>
      <vt:lpstr>Definition    </vt:lpstr>
      <vt:lpstr>Symptome Krankheitsbeginn</vt:lpstr>
      <vt:lpstr>Symptome Weiterer Verlauf </vt:lpstr>
      <vt:lpstr>Symptome Weiterer Verlauf </vt:lpstr>
      <vt:lpstr>PowerPoint-Präsentation</vt:lpstr>
      <vt:lpstr>Häufigkeit und Vorkommen </vt:lpstr>
      <vt:lpstr>ALS Die Ursachen </vt:lpstr>
      <vt:lpstr>Risikofaktoren  </vt:lpstr>
      <vt:lpstr>Behandlungen zur Linderung  </vt:lpstr>
      <vt:lpstr>Behandlungen zur Linderung  </vt:lpstr>
      <vt:lpstr>Titel Video</vt:lpstr>
      <vt:lpstr>PowerPoint-Präsentation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Stefan Müller</dc:creator>
  <cp:keywords/>
  <cp:lastModifiedBy>Stefan Müller</cp:lastModifiedBy>
  <cp:revision>34</cp:revision>
  <dcterms:created xsi:type="dcterms:W3CDTF">2015-03-05T20:50:46Z</dcterms:created>
  <dcterms:modified xsi:type="dcterms:W3CDTF">2017-06-07T08:22:58Z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TC102867469990</vt:lpwstr>
  </property>
</Properties>
</file>